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81" r:id="rId5"/>
  </p:sldMasterIdLst>
  <p:notesMasterIdLst>
    <p:notesMasterId r:id="rId42"/>
  </p:notesMasterIdLst>
  <p:sldIdLst>
    <p:sldId id="275" r:id="rId6"/>
    <p:sldId id="276" r:id="rId7"/>
    <p:sldId id="387" r:id="rId8"/>
    <p:sldId id="301" r:id="rId9"/>
    <p:sldId id="450" r:id="rId10"/>
    <p:sldId id="334" r:id="rId11"/>
    <p:sldId id="304" r:id="rId12"/>
    <p:sldId id="339" r:id="rId13"/>
    <p:sldId id="433" r:id="rId14"/>
    <p:sldId id="393" r:id="rId15"/>
    <p:sldId id="308" r:id="rId16"/>
    <p:sldId id="394" r:id="rId17"/>
    <p:sldId id="306" r:id="rId18"/>
    <p:sldId id="310" r:id="rId19"/>
    <p:sldId id="451" r:id="rId20"/>
    <p:sldId id="344" r:id="rId21"/>
    <p:sldId id="452" r:id="rId22"/>
    <p:sldId id="349" r:id="rId23"/>
    <p:sldId id="291" r:id="rId24"/>
    <p:sldId id="431" r:id="rId25"/>
    <p:sldId id="399" r:id="rId26"/>
    <p:sldId id="311" r:id="rId27"/>
    <p:sldId id="453" r:id="rId28"/>
    <p:sldId id="454" r:id="rId29"/>
    <p:sldId id="456" r:id="rId30"/>
    <p:sldId id="455" r:id="rId31"/>
    <p:sldId id="313" r:id="rId32"/>
    <p:sldId id="314" r:id="rId33"/>
    <p:sldId id="315" r:id="rId34"/>
    <p:sldId id="316" r:id="rId35"/>
    <p:sldId id="317" r:id="rId36"/>
    <p:sldId id="400" r:id="rId37"/>
    <p:sldId id="457" r:id="rId38"/>
    <p:sldId id="458" r:id="rId39"/>
    <p:sldId id="459" r:id="rId40"/>
    <p:sldId id="38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3883" autoAdjust="0"/>
  </p:normalViewPr>
  <p:slideViewPr>
    <p:cSldViewPr>
      <p:cViewPr varScale="1">
        <p:scale>
          <a:sx n="55" d="100"/>
          <a:sy n="55" d="100"/>
        </p:scale>
        <p:origin x="173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AD68A164-9527-44E0-8EDB-CF09A2C1F401}"/>
    <pc:docChg chg="delSld modSld">
      <pc:chgData name="Gé Verbeek" userId="20d2065d-8055-4a68-a463-00777506795f" providerId="ADAL" clId="{AD68A164-9527-44E0-8EDB-CF09A2C1F401}" dt="2024-02-15T18:23:28.292" v="7" actId="47"/>
      <pc:docMkLst>
        <pc:docMk/>
      </pc:docMkLst>
      <pc:sldChg chg="del">
        <pc:chgData name="Gé Verbeek" userId="20d2065d-8055-4a68-a463-00777506795f" providerId="ADAL" clId="{AD68A164-9527-44E0-8EDB-CF09A2C1F401}" dt="2024-02-15T18:23:28.292" v="7" actId="47"/>
        <pc:sldMkLst>
          <pc:docMk/>
          <pc:sldMk cId="2363639458" sldId="302"/>
        </pc:sldMkLst>
      </pc:sldChg>
      <pc:sldChg chg="modSp mod">
        <pc:chgData name="Gé Verbeek" userId="20d2065d-8055-4a68-a463-00777506795f" providerId="ADAL" clId="{AD68A164-9527-44E0-8EDB-CF09A2C1F401}" dt="2024-02-13T10:13:25.722" v="6" actId="20577"/>
        <pc:sldMkLst>
          <pc:docMk/>
          <pc:sldMk cId="2852106234" sldId="387"/>
        </pc:sldMkLst>
        <pc:spChg chg="mod">
          <ac:chgData name="Gé Verbeek" userId="20d2065d-8055-4a68-a463-00777506795f" providerId="ADAL" clId="{AD68A164-9527-44E0-8EDB-CF09A2C1F401}" dt="2024-02-13T10:13:25.722" v="6" actId="20577"/>
          <ac:spMkLst>
            <pc:docMk/>
            <pc:sldMk cId="2852106234" sldId="387"/>
            <ac:spMk id="4" creationId="{BE5E9AAC-8AFC-4CA9-B89F-13D11A0216BE}"/>
          </ac:spMkLst>
        </pc:spChg>
      </pc:sldChg>
    </pc:docChg>
  </pc:docChgLst>
  <pc:docChgLst>
    <pc:chgData name="Gé Verbeek" userId="20d2065d-8055-4a68-a463-00777506795f" providerId="ADAL" clId="{3CD3155B-884E-47FE-825E-C85FC0B80E04}"/>
    <pc:docChg chg="undo custSel addSld delSld modSld sldOrd">
      <pc:chgData name="Gé Verbeek" userId="20d2065d-8055-4a68-a463-00777506795f" providerId="ADAL" clId="{3CD3155B-884E-47FE-825E-C85FC0B80E04}" dt="2021-11-20T15:44:53.465" v="699" actId="20577"/>
      <pc:docMkLst>
        <pc:docMk/>
      </pc:docMkLst>
      <pc:sldChg chg="modSp ord">
        <pc:chgData name="Gé Verbeek" userId="20d2065d-8055-4a68-a463-00777506795f" providerId="ADAL" clId="{3CD3155B-884E-47FE-825E-C85FC0B80E04}" dt="2021-11-20T15:41:00.809" v="635" actId="1076"/>
        <pc:sldMkLst>
          <pc:docMk/>
          <pc:sldMk cId="3508804685" sldId="291"/>
        </pc:sldMkLst>
        <pc:spChg chg="mod">
          <ac:chgData name="Gé Verbeek" userId="20d2065d-8055-4a68-a463-00777506795f" providerId="ADAL" clId="{3CD3155B-884E-47FE-825E-C85FC0B80E04}" dt="2021-11-20T15:41:00.809" v="635" actId="1076"/>
          <ac:spMkLst>
            <pc:docMk/>
            <pc:sldMk cId="3508804685" sldId="291"/>
            <ac:spMk id="3" creationId="{356889DA-41A2-4552-A79A-4F80576CFD40}"/>
          </ac:spMkLst>
        </pc:spChg>
      </pc:sldChg>
      <pc:sldChg chg="modSp modAnim">
        <pc:chgData name="Gé Verbeek" userId="20d2065d-8055-4a68-a463-00777506795f" providerId="ADAL" clId="{3CD3155B-884E-47FE-825E-C85FC0B80E04}" dt="2021-11-20T15:44:53.465" v="699" actId="20577"/>
        <pc:sldMkLst>
          <pc:docMk/>
          <pc:sldMk cId="2766501046" sldId="301"/>
        </pc:sldMkLst>
        <pc:spChg chg="mod">
          <ac:chgData name="Gé Verbeek" userId="20d2065d-8055-4a68-a463-00777506795f" providerId="ADAL" clId="{3CD3155B-884E-47FE-825E-C85FC0B80E04}" dt="2021-11-20T15:43:30.061" v="636" actId="1076"/>
          <ac:spMkLst>
            <pc:docMk/>
            <pc:sldMk cId="2766501046" sldId="301"/>
            <ac:spMk id="3" creationId="{356889DA-41A2-4552-A79A-4F80576CFD40}"/>
          </ac:spMkLst>
        </pc:spChg>
        <pc:spChg chg="mod">
          <ac:chgData name="Gé Verbeek" userId="20d2065d-8055-4a68-a463-00777506795f" providerId="ADAL" clId="{3CD3155B-884E-47FE-825E-C85FC0B80E04}" dt="2021-11-20T15:44:53.465" v="699" actId="20577"/>
          <ac:spMkLst>
            <pc:docMk/>
            <pc:sldMk cId="2766501046" sldId="301"/>
            <ac:spMk id="4" creationId="{BE5E9AAC-8AFC-4CA9-B89F-13D11A0216BE}"/>
          </ac:spMkLst>
        </pc:spChg>
      </pc:sldChg>
      <pc:sldChg chg="modSp">
        <pc:chgData name="Gé Verbeek" userId="20d2065d-8055-4a68-a463-00777506795f" providerId="ADAL" clId="{3CD3155B-884E-47FE-825E-C85FC0B80E04}" dt="2021-11-20T14:26:28.411" v="94" actId="1076"/>
        <pc:sldMkLst>
          <pc:docMk/>
          <pc:sldMk cId="0" sldId="304"/>
        </pc:sldMkLst>
        <pc:spChg chg="mod">
          <ac:chgData name="Gé Verbeek" userId="20d2065d-8055-4a68-a463-00777506795f" providerId="ADAL" clId="{3CD3155B-884E-47FE-825E-C85FC0B80E04}" dt="2021-11-20T14:26:28.411" v="94" actId="1076"/>
          <ac:spMkLst>
            <pc:docMk/>
            <pc:sldMk cId="0" sldId="304"/>
            <ac:spMk id="21507" creationId="{A4323541-D69B-4FFC-B515-ECF40096C17F}"/>
          </ac:spMkLst>
        </pc:spChg>
        <pc:spChg chg="mod">
          <ac:chgData name="Gé Verbeek" userId="20d2065d-8055-4a68-a463-00777506795f" providerId="ADAL" clId="{3CD3155B-884E-47FE-825E-C85FC0B80E04}" dt="2021-11-20T14:22:40.203" v="51" actId="1076"/>
          <ac:spMkLst>
            <pc:docMk/>
            <pc:sldMk cId="0" sldId="304"/>
            <ac:spMk id="43010" creationId="{5D2A011B-ADBC-4E2E-A35E-55EF1AC3C3EA}"/>
          </ac:spMkLst>
        </pc:spChg>
        <pc:picChg chg="mod">
          <ac:chgData name="Gé Verbeek" userId="20d2065d-8055-4a68-a463-00777506795f" providerId="ADAL" clId="{3CD3155B-884E-47FE-825E-C85FC0B80E04}" dt="2021-11-20T14:23:43.670" v="65" actId="1076"/>
          <ac:picMkLst>
            <pc:docMk/>
            <pc:sldMk cId="0" sldId="304"/>
            <ac:picMk id="2" creationId="{3ECE6D8D-2E29-4466-BA40-F81E02B1EDA6}"/>
          </ac:picMkLst>
        </pc:picChg>
      </pc:sldChg>
      <pc:sldChg chg="modSp modAnim">
        <pc:chgData name="Gé Verbeek" userId="20d2065d-8055-4a68-a463-00777506795f" providerId="ADAL" clId="{3CD3155B-884E-47FE-825E-C85FC0B80E04}" dt="2021-11-20T14:59:13.056" v="509" actId="1076"/>
        <pc:sldMkLst>
          <pc:docMk/>
          <pc:sldMk cId="0" sldId="306"/>
        </pc:sldMkLst>
        <pc:spChg chg="mod">
          <ac:chgData name="Gé Verbeek" userId="20d2065d-8055-4a68-a463-00777506795f" providerId="ADAL" clId="{3CD3155B-884E-47FE-825E-C85FC0B80E04}" dt="2021-11-20T14:59:13.056" v="509" actId="1076"/>
          <ac:spMkLst>
            <pc:docMk/>
            <pc:sldMk cId="0" sldId="306"/>
            <ac:spMk id="32771" creationId="{6A728168-6CF4-4F9E-92E8-4C2C1CAED023}"/>
          </ac:spMkLst>
        </pc:spChg>
        <pc:spChg chg="mod">
          <ac:chgData name="Gé Verbeek" userId="20d2065d-8055-4a68-a463-00777506795f" providerId="ADAL" clId="{3CD3155B-884E-47FE-825E-C85FC0B80E04}" dt="2021-11-20T14:59:02.752" v="508" actId="1076"/>
          <ac:spMkLst>
            <pc:docMk/>
            <pc:sldMk cId="0" sldId="306"/>
            <ac:spMk id="50178" creationId="{DABF02CA-F4C5-4E88-B2BB-EE10674ED9BF}"/>
          </ac:spMkLst>
        </pc:spChg>
        <pc:picChg chg="mod">
          <ac:chgData name="Gé Verbeek" userId="20d2065d-8055-4a68-a463-00777506795f" providerId="ADAL" clId="{3CD3155B-884E-47FE-825E-C85FC0B80E04}" dt="2021-11-20T14:46:03.558" v="277" actId="1076"/>
          <ac:picMkLst>
            <pc:docMk/>
            <pc:sldMk cId="0" sldId="306"/>
            <ac:picMk id="2" creationId="{E971DF6C-F5FF-4AC6-A19B-D51A5C0EBDF0}"/>
          </ac:picMkLst>
        </pc:picChg>
      </pc:sldChg>
      <pc:sldChg chg="delSp modSp ord delAnim modAnim">
        <pc:chgData name="Gé Verbeek" userId="20d2065d-8055-4a68-a463-00777506795f" providerId="ADAL" clId="{3CD3155B-884E-47FE-825E-C85FC0B80E04}" dt="2021-11-20T14:57:39.067" v="506" actId="20577"/>
        <pc:sldMkLst>
          <pc:docMk/>
          <pc:sldMk cId="0" sldId="308"/>
        </pc:sldMkLst>
        <pc:spChg chg="mod">
          <ac:chgData name="Gé Verbeek" userId="20d2065d-8055-4a68-a463-00777506795f" providerId="ADAL" clId="{3CD3155B-884E-47FE-825E-C85FC0B80E04}" dt="2021-11-20T14:56:35.900" v="471" actId="20577"/>
          <ac:spMkLst>
            <pc:docMk/>
            <pc:sldMk cId="0" sldId="308"/>
            <ac:spMk id="34819" creationId="{CF1D4DE9-4F71-40A7-B35F-66AF93AE3882}"/>
          </ac:spMkLst>
        </pc:spChg>
        <pc:spChg chg="mod">
          <ac:chgData name="Gé Verbeek" userId="20d2065d-8055-4a68-a463-00777506795f" providerId="ADAL" clId="{3CD3155B-884E-47FE-825E-C85FC0B80E04}" dt="2021-11-20T14:57:39.067" v="506" actId="20577"/>
          <ac:spMkLst>
            <pc:docMk/>
            <pc:sldMk cId="0" sldId="308"/>
            <ac:spMk id="51202" creationId="{66F045F4-C448-48FB-B6B3-243856C27BE6}"/>
          </ac:spMkLst>
        </pc:spChg>
        <pc:picChg chg="del mod">
          <ac:chgData name="Gé Verbeek" userId="20d2065d-8055-4a68-a463-00777506795f" providerId="ADAL" clId="{3CD3155B-884E-47FE-825E-C85FC0B80E04}" dt="2021-11-20T14:55:14.906" v="371" actId="478"/>
          <ac:picMkLst>
            <pc:docMk/>
            <pc:sldMk cId="0" sldId="308"/>
            <ac:picMk id="2" creationId="{C85F7619-A394-4A31-8048-3BA2E5442EF8}"/>
          </ac:picMkLst>
        </pc:picChg>
      </pc:sldChg>
      <pc:sldChg chg="modSp modAnim">
        <pc:chgData name="Gé Verbeek" userId="20d2065d-8055-4a68-a463-00777506795f" providerId="ADAL" clId="{3CD3155B-884E-47FE-825E-C85FC0B80E04}" dt="2021-11-20T14:51:12.965" v="286" actId="1076"/>
        <pc:sldMkLst>
          <pc:docMk/>
          <pc:sldMk cId="0" sldId="310"/>
        </pc:sldMkLst>
        <pc:spChg chg="mod">
          <ac:chgData name="Gé Verbeek" userId="20d2065d-8055-4a68-a463-00777506795f" providerId="ADAL" clId="{3CD3155B-884E-47FE-825E-C85FC0B80E04}" dt="2021-11-20T14:51:09.677" v="285" actId="255"/>
          <ac:spMkLst>
            <pc:docMk/>
            <pc:sldMk cId="0" sldId="310"/>
            <ac:spMk id="35843" creationId="{06DCFC0B-6000-4433-9E91-CBE84F78DDAD}"/>
          </ac:spMkLst>
        </pc:spChg>
        <pc:spChg chg="mod">
          <ac:chgData name="Gé Verbeek" userId="20d2065d-8055-4a68-a463-00777506795f" providerId="ADAL" clId="{3CD3155B-884E-47FE-825E-C85FC0B80E04}" dt="2021-11-20T14:50:51.098" v="281" actId="2711"/>
          <ac:spMkLst>
            <pc:docMk/>
            <pc:sldMk cId="0" sldId="310"/>
            <ac:spMk id="52226" creationId="{4C390631-9C80-462D-A458-765114AAA855}"/>
          </ac:spMkLst>
        </pc:spChg>
        <pc:picChg chg="mod">
          <ac:chgData name="Gé Verbeek" userId="20d2065d-8055-4a68-a463-00777506795f" providerId="ADAL" clId="{3CD3155B-884E-47FE-825E-C85FC0B80E04}" dt="2021-11-20T14:51:12.965" v="286" actId="1076"/>
          <ac:picMkLst>
            <pc:docMk/>
            <pc:sldMk cId="0" sldId="310"/>
            <ac:picMk id="52229" creationId="{EF9108C2-88AE-47E5-9E5C-12DD59628ADF}"/>
          </ac:picMkLst>
        </pc:picChg>
      </pc:sldChg>
      <pc:sldChg chg="modSp del">
        <pc:chgData name="Gé Verbeek" userId="20d2065d-8055-4a68-a463-00777506795f" providerId="ADAL" clId="{3CD3155B-884E-47FE-825E-C85FC0B80E04}" dt="2021-11-20T15:33:15.396" v="584" actId="1076"/>
        <pc:sldMkLst>
          <pc:docMk/>
          <pc:sldMk cId="0" sldId="311"/>
        </pc:sldMkLst>
        <pc:spChg chg="mod">
          <ac:chgData name="Gé Verbeek" userId="20d2065d-8055-4a68-a463-00777506795f" providerId="ADAL" clId="{3CD3155B-884E-47FE-825E-C85FC0B80E04}" dt="2021-11-20T15:32:44.166" v="580" actId="255"/>
          <ac:spMkLst>
            <pc:docMk/>
            <pc:sldMk cId="0" sldId="311"/>
            <ac:spMk id="61442" creationId="{CB1BDF99-A9CA-48CB-BDBF-5AA72C4FF87E}"/>
          </ac:spMkLst>
        </pc:spChg>
        <pc:spChg chg="mod">
          <ac:chgData name="Gé Verbeek" userId="20d2065d-8055-4a68-a463-00777506795f" providerId="ADAL" clId="{3CD3155B-884E-47FE-825E-C85FC0B80E04}" dt="2021-11-20T15:33:11.094" v="583" actId="1076"/>
          <ac:spMkLst>
            <pc:docMk/>
            <pc:sldMk cId="0" sldId="311"/>
            <ac:spMk id="61444" creationId="{8AC4F8E4-5A66-4BDE-8E36-4EBFEA7D1341}"/>
          </ac:spMkLst>
        </pc:spChg>
        <pc:picChg chg="mod">
          <ac:chgData name="Gé Verbeek" userId="20d2065d-8055-4a68-a463-00777506795f" providerId="ADAL" clId="{3CD3155B-884E-47FE-825E-C85FC0B80E04}" dt="2021-11-20T15:33:15.396" v="584" actId="1076"/>
          <ac:picMkLst>
            <pc:docMk/>
            <pc:sldMk cId="0" sldId="311"/>
            <ac:picMk id="61445" creationId="{85C22220-567B-4E94-AFAF-68314C72F371}"/>
          </ac:picMkLst>
        </pc:picChg>
      </pc:sldChg>
      <pc:sldChg chg="modSp del">
        <pc:chgData name="Gé Verbeek" userId="20d2065d-8055-4a68-a463-00777506795f" providerId="ADAL" clId="{3CD3155B-884E-47FE-825E-C85FC0B80E04}" dt="2021-11-20T15:34:29.969" v="593" actId="1076"/>
        <pc:sldMkLst>
          <pc:docMk/>
          <pc:sldMk cId="0" sldId="313"/>
        </pc:sldMkLst>
        <pc:spChg chg="mod">
          <ac:chgData name="Gé Verbeek" userId="20d2065d-8055-4a68-a463-00777506795f" providerId="ADAL" clId="{3CD3155B-884E-47FE-825E-C85FC0B80E04}" dt="2021-11-20T15:34:07.738" v="589" actId="255"/>
          <ac:spMkLst>
            <pc:docMk/>
            <pc:sldMk cId="0" sldId="313"/>
            <ac:spMk id="62466" creationId="{14A0472A-CA2D-49AA-9CD4-A99996D48EB5}"/>
          </ac:spMkLst>
        </pc:spChg>
        <pc:spChg chg="mod">
          <ac:chgData name="Gé Verbeek" userId="20d2065d-8055-4a68-a463-00777506795f" providerId="ADAL" clId="{3CD3155B-884E-47FE-825E-C85FC0B80E04}" dt="2021-11-20T15:34:27.102" v="592" actId="1076"/>
          <ac:spMkLst>
            <pc:docMk/>
            <pc:sldMk cId="0" sldId="313"/>
            <ac:spMk id="62468" creationId="{8B845E9A-ACE6-466D-BA30-6A2148EF8A39}"/>
          </ac:spMkLst>
        </pc:spChg>
        <pc:picChg chg="mod">
          <ac:chgData name="Gé Verbeek" userId="20d2065d-8055-4a68-a463-00777506795f" providerId="ADAL" clId="{3CD3155B-884E-47FE-825E-C85FC0B80E04}" dt="2021-11-20T15:34:29.969" v="593" actId="1076"/>
          <ac:picMkLst>
            <pc:docMk/>
            <pc:sldMk cId="0" sldId="313"/>
            <ac:picMk id="62469" creationId="{4F683130-DC51-4F51-A318-A4716B9D76CD}"/>
          </ac:picMkLst>
        </pc:picChg>
      </pc:sldChg>
      <pc:sldChg chg="modSp del">
        <pc:chgData name="Gé Verbeek" userId="20d2065d-8055-4a68-a463-00777506795f" providerId="ADAL" clId="{3CD3155B-884E-47FE-825E-C85FC0B80E04}" dt="2021-11-20T15:36:46.037" v="606" actId="114"/>
        <pc:sldMkLst>
          <pc:docMk/>
          <pc:sldMk cId="0" sldId="314"/>
        </pc:sldMkLst>
        <pc:spChg chg="mod">
          <ac:chgData name="Gé Verbeek" userId="20d2065d-8055-4a68-a463-00777506795f" providerId="ADAL" clId="{3CD3155B-884E-47FE-825E-C85FC0B80E04}" dt="2021-11-20T15:36:46.037" v="606" actId="114"/>
          <ac:spMkLst>
            <pc:docMk/>
            <pc:sldMk cId="0" sldId="314"/>
            <ac:spMk id="38916" creationId="{39FB6411-9A3B-4AFB-9C7F-84A7793F15C0}"/>
          </ac:spMkLst>
        </pc:spChg>
        <pc:spChg chg="mod">
          <ac:chgData name="Gé Verbeek" userId="20d2065d-8055-4a68-a463-00777506795f" providerId="ADAL" clId="{3CD3155B-884E-47FE-825E-C85FC0B80E04}" dt="2021-11-20T15:35:48.331" v="597" actId="255"/>
          <ac:spMkLst>
            <pc:docMk/>
            <pc:sldMk cId="0" sldId="314"/>
            <ac:spMk id="63490" creationId="{579E8ADA-145D-4E71-9B32-33B647372CCB}"/>
          </ac:spMkLst>
        </pc:spChg>
        <pc:picChg chg="mod">
          <ac:chgData name="Gé Verbeek" userId="20d2065d-8055-4a68-a463-00777506795f" providerId="ADAL" clId="{3CD3155B-884E-47FE-825E-C85FC0B80E04}" dt="2021-11-20T15:36:13.262" v="602" actId="1076"/>
          <ac:picMkLst>
            <pc:docMk/>
            <pc:sldMk cId="0" sldId="314"/>
            <ac:picMk id="37893" creationId="{AAEDAC5F-F333-483E-B08A-CB1F6CAA966C}"/>
          </ac:picMkLst>
        </pc:picChg>
      </pc:sldChg>
      <pc:sldChg chg="modSp del">
        <pc:chgData name="Gé Verbeek" userId="20d2065d-8055-4a68-a463-00777506795f" providerId="ADAL" clId="{3CD3155B-884E-47FE-825E-C85FC0B80E04}" dt="2021-11-20T15:37:45" v="615" actId="1076"/>
        <pc:sldMkLst>
          <pc:docMk/>
          <pc:sldMk cId="0" sldId="315"/>
        </pc:sldMkLst>
        <pc:spChg chg="mod">
          <ac:chgData name="Gé Verbeek" userId="20d2065d-8055-4a68-a463-00777506795f" providerId="ADAL" clId="{3CD3155B-884E-47FE-825E-C85FC0B80E04}" dt="2021-11-20T15:37:41.513" v="614" actId="255"/>
          <ac:spMkLst>
            <pc:docMk/>
            <pc:sldMk cId="0" sldId="315"/>
            <ac:spMk id="38916" creationId="{0D765A5B-C2DE-43D4-A4B2-4B2AA4BF27E5}"/>
          </ac:spMkLst>
        </pc:spChg>
        <pc:spChg chg="mod">
          <ac:chgData name="Gé Verbeek" userId="20d2065d-8055-4a68-a463-00777506795f" providerId="ADAL" clId="{3CD3155B-884E-47FE-825E-C85FC0B80E04}" dt="2021-11-20T15:37:14.070" v="610" actId="255"/>
          <ac:spMkLst>
            <pc:docMk/>
            <pc:sldMk cId="0" sldId="315"/>
            <ac:spMk id="64514" creationId="{ACD7F588-84CC-4561-BEBF-74404B84E866}"/>
          </ac:spMkLst>
        </pc:spChg>
        <pc:picChg chg="mod">
          <ac:chgData name="Gé Verbeek" userId="20d2065d-8055-4a68-a463-00777506795f" providerId="ADAL" clId="{3CD3155B-884E-47FE-825E-C85FC0B80E04}" dt="2021-11-20T15:37:45" v="615" actId="1076"/>
          <ac:picMkLst>
            <pc:docMk/>
            <pc:sldMk cId="0" sldId="315"/>
            <ac:picMk id="62469" creationId="{99AF2E50-FB1C-40C4-87EC-36300EBB5087}"/>
          </ac:picMkLst>
        </pc:picChg>
      </pc:sldChg>
      <pc:sldChg chg="modSp del">
        <pc:chgData name="Gé Verbeek" userId="20d2065d-8055-4a68-a463-00777506795f" providerId="ADAL" clId="{3CD3155B-884E-47FE-825E-C85FC0B80E04}" dt="2021-11-20T15:38:20.370" v="621" actId="1076"/>
        <pc:sldMkLst>
          <pc:docMk/>
          <pc:sldMk cId="0" sldId="316"/>
        </pc:sldMkLst>
        <pc:spChg chg="mod">
          <ac:chgData name="Gé Verbeek" userId="20d2065d-8055-4a68-a463-00777506795f" providerId="ADAL" clId="{3CD3155B-884E-47FE-825E-C85FC0B80E04}" dt="2021-11-20T15:38:18.514" v="620" actId="255"/>
          <ac:spMkLst>
            <pc:docMk/>
            <pc:sldMk cId="0" sldId="316"/>
            <ac:spMk id="65538" creationId="{73271FF2-E4FC-4A08-B63B-A2A94301F215}"/>
          </ac:spMkLst>
        </pc:spChg>
        <pc:picChg chg="mod">
          <ac:chgData name="Gé Verbeek" userId="20d2065d-8055-4a68-a463-00777506795f" providerId="ADAL" clId="{3CD3155B-884E-47FE-825E-C85FC0B80E04}" dt="2021-11-20T15:38:20.370" v="621" actId="1076"/>
          <ac:picMkLst>
            <pc:docMk/>
            <pc:sldMk cId="0" sldId="316"/>
            <ac:picMk id="65540" creationId="{A7A072FB-02AD-4DF3-AA1F-F1C18090042C}"/>
          </ac:picMkLst>
        </pc:picChg>
      </pc:sldChg>
      <pc:sldChg chg="modSp del">
        <pc:chgData name="Gé Verbeek" userId="20d2065d-8055-4a68-a463-00777506795f" providerId="ADAL" clId="{3CD3155B-884E-47FE-825E-C85FC0B80E04}" dt="2021-11-20T15:39:57.249" v="632" actId="1076"/>
        <pc:sldMkLst>
          <pc:docMk/>
          <pc:sldMk cId="0" sldId="317"/>
        </pc:sldMkLst>
        <pc:spChg chg="mod">
          <ac:chgData name="Gé Verbeek" userId="20d2065d-8055-4a68-a463-00777506795f" providerId="ADAL" clId="{3CD3155B-884E-47FE-825E-C85FC0B80E04}" dt="2021-11-20T15:39:52.440" v="630" actId="14100"/>
          <ac:spMkLst>
            <pc:docMk/>
            <pc:sldMk cId="0" sldId="317"/>
            <ac:spMk id="3" creationId="{14D8569C-ECB8-4B09-812A-6FE682A79D3E}"/>
          </ac:spMkLst>
        </pc:spChg>
        <pc:spChg chg="mod">
          <ac:chgData name="Gé Verbeek" userId="20d2065d-8055-4a68-a463-00777506795f" providerId="ADAL" clId="{3CD3155B-884E-47FE-825E-C85FC0B80E04}" dt="2021-11-20T15:39:17.185" v="626" actId="255"/>
          <ac:spMkLst>
            <pc:docMk/>
            <pc:sldMk cId="0" sldId="317"/>
            <ac:spMk id="66562" creationId="{CB98F425-29EA-4CF8-863A-D6C41696988A}"/>
          </ac:spMkLst>
        </pc:spChg>
        <pc:picChg chg="mod">
          <ac:chgData name="Gé Verbeek" userId="20d2065d-8055-4a68-a463-00777506795f" providerId="ADAL" clId="{3CD3155B-884E-47FE-825E-C85FC0B80E04}" dt="2021-11-20T15:39:57.249" v="632" actId="1076"/>
          <ac:picMkLst>
            <pc:docMk/>
            <pc:sldMk cId="0" sldId="317"/>
            <ac:picMk id="2" creationId="{0C1B277B-09F8-472A-9CE0-19AB4B2F5734}"/>
          </ac:picMkLst>
        </pc:picChg>
        <pc:picChg chg="mod">
          <ac:chgData name="Gé Verbeek" userId="20d2065d-8055-4a68-a463-00777506795f" providerId="ADAL" clId="{3CD3155B-884E-47FE-825E-C85FC0B80E04}" dt="2021-11-20T15:39:55.483" v="631" actId="1076"/>
          <ac:picMkLst>
            <pc:docMk/>
            <pc:sldMk cId="0" sldId="317"/>
            <ac:picMk id="4" creationId="{B33FAC06-1617-478F-8964-B603773B28F1}"/>
          </ac:picMkLst>
        </pc:picChg>
      </pc:sldChg>
      <pc:sldChg chg="modSp">
        <pc:chgData name="Gé Verbeek" userId="20d2065d-8055-4a68-a463-00777506795f" providerId="ADAL" clId="{3CD3155B-884E-47FE-825E-C85FC0B80E04}" dt="2021-11-20T14:26:46.199" v="96" actId="1076"/>
        <pc:sldMkLst>
          <pc:docMk/>
          <pc:sldMk cId="0" sldId="334"/>
        </pc:sldMkLst>
        <pc:spChg chg="mod">
          <ac:chgData name="Gé Verbeek" userId="20d2065d-8055-4a68-a463-00777506795f" providerId="ADAL" clId="{3CD3155B-884E-47FE-825E-C85FC0B80E04}" dt="2021-11-20T14:26:39.822" v="95" actId="1076"/>
          <ac:spMkLst>
            <pc:docMk/>
            <pc:sldMk cId="0" sldId="334"/>
            <ac:spMk id="36866" creationId="{B3D0F433-6721-4C39-A36C-8D1886D895C9}"/>
          </ac:spMkLst>
        </pc:spChg>
        <pc:spChg chg="mod">
          <ac:chgData name="Gé Verbeek" userId="20d2065d-8055-4a68-a463-00777506795f" providerId="ADAL" clId="{3CD3155B-884E-47FE-825E-C85FC0B80E04}" dt="2021-11-20T14:26:46.199" v="96" actId="1076"/>
          <ac:spMkLst>
            <pc:docMk/>
            <pc:sldMk cId="0" sldId="334"/>
            <ac:spMk id="36867" creationId="{4F48454F-D89A-42E8-A311-C6F38954DDFB}"/>
          </ac:spMkLst>
        </pc:spChg>
      </pc:sldChg>
      <pc:sldChg chg="modSp modAnim">
        <pc:chgData name="Gé Verbeek" userId="20d2065d-8055-4a68-a463-00777506795f" providerId="ADAL" clId="{3CD3155B-884E-47FE-825E-C85FC0B80E04}" dt="2021-11-20T14:26:02.003" v="92" actId="27636"/>
        <pc:sldMkLst>
          <pc:docMk/>
          <pc:sldMk cId="0" sldId="339"/>
        </pc:sldMkLst>
        <pc:spChg chg="mod">
          <ac:chgData name="Gé Verbeek" userId="20d2065d-8055-4a68-a463-00777506795f" providerId="ADAL" clId="{3CD3155B-884E-47FE-825E-C85FC0B80E04}" dt="2021-11-20T14:26:02.003" v="92" actId="27636"/>
          <ac:spMkLst>
            <pc:docMk/>
            <pc:sldMk cId="0" sldId="339"/>
            <ac:spMk id="24579" creationId="{D6F2752D-C43F-4EF0-B515-8D03945D700A}"/>
          </ac:spMkLst>
        </pc:spChg>
        <pc:spChg chg="mod">
          <ac:chgData name="Gé Verbeek" userId="20d2065d-8055-4a68-a463-00777506795f" providerId="ADAL" clId="{3CD3155B-884E-47FE-825E-C85FC0B80E04}" dt="2021-11-20T14:24:34.585" v="72" actId="27636"/>
          <ac:spMkLst>
            <pc:docMk/>
            <pc:sldMk cId="0" sldId="339"/>
            <ac:spMk id="47106" creationId="{0369A3F0-15EB-46F6-8FC5-DEF8CADC9F04}"/>
          </ac:spMkLst>
        </pc:spChg>
      </pc:sldChg>
      <pc:sldChg chg="modSp modAnim">
        <pc:chgData name="Gé Verbeek" userId="20d2065d-8055-4a68-a463-00777506795f" providerId="ADAL" clId="{3CD3155B-884E-47FE-825E-C85FC0B80E04}" dt="2021-11-20T15:02:26.279" v="523" actId="1076"/>
        <pc:sldMkLst>
          <pc:docMk/>
          <pc:sldMk cId="0" sldId="344"/>
        </pc:sldMkLst>
        <pc:spChg chg="mod">
          <ac:chgData name="Gé Verbeek" userId="20d2065d-8055-4a68-a463-00777506795f" providerId="ADAL" clId="{3CD3155B-884E-47FE-825E-C85FC0B80E04}" dt="2021-11-20T15:02:19.410" v="522" actId="20577"/>
          <ac:spMkLst>
            <pc:docMk/>
            <pc:sldMk cId="0" sldId="344"/>
            <ac:spMk id="35843" creationId="{9AECB112-8BCA-4473-889C-B34D2E76937E}"/>
          </ac:spMkLst>
        </pc:spChg>
        <pc:spChg chg="mod">
          <ac:chgData name="Gé Verbeek" userId="20d2065d-8055-4a68-a463-00777506795f" providerId="ADAL" clId="{3CD3155B-884E-47FE-825E-C85FC0B80E04}" dt="2021-11-20T15:01:22.192" v="513" actId="14100"/>
          <ac:spMkLst>
            <pc:docMk/>
            <pc:sldMk cId="0" sldId="344"/>
            <ac:spMk id="53250" creationId="{69C1ACE5-3230-4572-9D2E-5081705A5DDF}"/>
          </ac:spMkLst>
        </pc:spChg>
        <pc:picChg chg="mod">
          <ac:chgData name="Gé Verbeek" userId="20d2065d-8055-4a68-a463-00777506795f" providerId="ADAL" clId="{3CD3155B-884E-47FE-825E-C85FC0B80E04}" dt="2021-11-20T15:02:26.279" v="523" actId="1076"/>
          <ac:picMkLst>
            <pc:docMk/>
            <pc:sldMk cId="0" sldId="344"/>
            <ac:picMk id="53253" creationId="{155A6BBA-DD13-484F-B93E-81042B1A06E4}"/>
          </ac:picMkLst>
        </pc:picChg>
      </pc:sldChg>
      <pc:sldChg chg="modSp del modAnim">
        <pc:chgData name="Gé Verbeek" userId="20d2065d-8055-4a68-a463-00777506795f" providerId="ADAL" clId="{3CD3155B-884E-47FE-825E-C85FC0B80E04}" dt="2021-11-20T15:30:55.830" v="566" actId="20577"/>
        <pc:sldMkLst>
          <pc:docMk/>
          <pc:sldMk cId="0" sldId="349"/>
        </pc:sldMkLst>
        <pc:spChg chg="mod">
          <ac:chgData name="Gé Verbeek" userId="20d2065d-8055-4a68-a463-00777506795f" providerId="ADAL" clId="{3CD3155B-884E-47FE-825E-C85FC0B80E04}" dt="2021-11-20T15:30:55.830" v="566" actId="20577"/>
          <ac:spMkLst>
            <pc:docMk/>
            <pc:sldMk cId="0" sldId="349"/>
            <ac:spMk id="57347" creationId="{EBE23C8E-084F-4A8B-9D66-80618AF03A5B}"/>
          </ac:spMkLst>
        </pc:spChg>
        <pc:spChg chg="mod">
          <ac:chgData name="Gé Verbeek" userId="20d2065d-8055-4a68-a463-00777506795f" providerId="ADAL" clId="{3CD3155B-884E-47FE-825E-C85FC0B80E04}" dt="2021-11-20T15:30:20.758" v="556" actId="1076"/>
          <ac:spMkLst>
            <pc:docMk/>
            <pc:sldMk cId="0" sldId="349"/>
            <ac:spMk id="59394" creationId="{91F57E56-9A2D-4C34-B5A5-1F27A6B2A9A4}"/>
          </ac:spMkLst>
        </pc:spChg>
        <pc:picChg chg="mod">
          <ac:chgData name="Gé Verbeek" userId="20d2065d-8055-4a68-a463-00777506795f" providerId="ADAL" clId="{3CD3155B-884E-47FE-825E-C85FC0B80E04}" dt="2021-11-20T15:30:43.588" v="563" actId="1076"/>
          <ac:picMkLst>
            <pc:docMk/>
            <pc:sldMk cId="0" sldId="349"/>
            <ac:picMk id="59397" creationId="{37013A4E-8A5D-4F0C-9F6C-AD9CB05EAAFF}"/>
          </ac:picMkLst>
        </pc:picChg>
      </pc:sldChg>
      <pc:sldChg chg="modSp">
        <pc:chgData name="Gé Verbeek" userId="20d2065d-8055-4a68-a463-00777506795f" providerId="ADAL" clId="{3CD3155B-884E-47FE-825E-C85FC0B80E04}" dt="2021-11-20T14:31:16.154" v="146" actId="1076"/>
        <pc:sldMkLst>
          <pc:docMk/>
          <pc:sldMk cId="1139271326" sldId="393"/>
        </pc:sldMkLst>
        <pc:spChg chg="mod">
          <ac:chgData name="Gé Verbeek" userId="20d2065d-8055-4a68-a463-00777506795f" providerId="ADAL" clId="{3CD3155B-884E-47FE-825E-C85FC0B80E04}" dt="2021-11-20T14:30:52.272" v="141" actId="255"/>
          <ac:spMkLst>
            <pc:docMk/>
            <pc:sldMk cId="1139271326" sldId="393"/>
            <ac:spMk id="5122" creationId="{80899F95-2E30-4511-922B-B88C19CF0D84}"/>
          </ac:spMkLst>
        </pc:spChg>
        <pc:spChg chg="mod">
          <ac:chgData name="Gé Verbeek" userId="20d2065d-8055-4a68-a463-00777506795f" providerId="ADAL" clId="{3CD3155B-884E-47FE-825E-C85FC0B80E04}" dt="2021-11-20T14:31:14.098" v="145" actId="14100"/>
          <ac:spMkLst>
            <pc:docMk/>
            <pc:sldMk cId="1139271326" sldId="393"/>
            <ac:spMk id="7171" creationId="{E224BC8B-2913-4038-A10D-36A485D9D174}"/>
          </ac:spMkLst>
        </pc:spChg>
        <pc:picChg chg="mod">
          <ac:chgData name="Gé Verbeek" userId="20d2065d-8055-4a68-a463-00777506795f" providerId="ADAL" clId="{3CD3155B-884E-47FE-825E-C85FC0B80E04}" dt="2021-11-20T14:31:16.154" v="146" actId="1076"/>
          <ac:picMkLst>
            <pc:docMk/>
            <pc:sldMk cId="1139271326" sldId="393"/>
            <ac:picMk id="4" creationId="{8DDB4C3D-83B1-4DC2-9448-F9574108EDAB}"/>
          </ac:picMkLst>
        </pc:picChg>
      </pc:sldChg>
      <pc:sldChg chg="addSp delSp modSp">
        <pc:chgData name="Gé Verbeek" userId="20d2065d-8055-4a68-a463-00777506795f" providerId="ADAL" clId="{3CD3155B-884E-47FE-825E-C85FC0B80E04}" dt="2021-11-20T14:58:49.169" v="507" actId="1076"/>
        <pc:sldMkLst>
          <pc:docMk/>
          <pc:sldMk cId="2713930387" sldId="394"/>
        </pc:sldMkLst>
        <pc:spChg chg="add del mod">
          <ac:chgData name="Gé Verbeek" userId="20d2065d-8055-4a68-a463-00777506795f" providerId="ADAL" clId="{3CD3155B-884E-47FE-825E-C85FC0B80E04}" dt="2021-11-20T14:41:53.214" v="181"/>
          <ac:spMkLst>
            <pc:docMk/>
            <pc:sldMk cId="2713930387" sldId="394"/>
            <ac:spMk id="4" creationId="{989F5B58-D26A-4D65-803C-030362D32E99}"/>
          </ac:spMkLst>
        </pc:spChg>
        <pc:spChg chg="add del mod">
          <ac:chgData name="Gé Verbeek" userId="20d2065d-8055-4a68-a463-00777506795f" providerId="ADAL" clId="{3CD3155B-884E-47FE-825E-C85FC0B80E04}" dt="2021-11-20T14:41:53.214" v="179" actId="478"/>
          <ac:spMkLst>
            <pc:docMk/>
            <pc:sldMk cId="2713930387" sldId="394"/>
            <ac:spMk id="5" creationId="{99F40CE7-D4AB-4EE4-8B46-08CDFFFAFE1E}"/>
          </ac:spMkLst>
        </pc:spChg>
        <pc:spChg chg="add mod">
          <ac:chgData name="Gé Verbeek" userId="20d2065d-8055-4a68-a463-00777506795f" providerId="ADAL" clId="{3CD3155B-884E-47FE-825E-C85FC0B80E04}" dt="2021-11-20T14:42:56.460" v="198" actId="208"/>
          <ac:spMkLst>
            <pc:docMk/>
            <pc:sldMk cId="2713930387" sldId="394"/>
            <ac:spMk id="6" creationId="{1AE2C44C-C58E-4851-9A82-484DFCED456C}"/>
          </ac:spMkLst>
        </pc:spChg>
        <pc:spChg chg="mod">
          <ac:chgData name="Gé Verbeek" userId="20d2065d-8055-4a68-a463-00777506795f" providerId="ADAL" clId="{3CD3155B-884E-47FE-825E-C85FC0B80E04}" dt="2021-11-20T14:58:49.169" v="507" actId="1076"/>
          <ac:spMkLst>
            <pc:docMk/>
            <pc:sldMk cId="2713930387" sldId="394"/>
            <ac:spMk id="5122" creationId="{80899F95-2E30-4511-922B-B88C19CF0D84}"/>
          </ac:spMkLst>
        </pc:spChg>
        <pc:picChg chg="mod">
          <ac:chgData name="Gé Verbeek" userId="20d2065d-8055-4a68-a463-00777506795f" providerId="ADAL" clId="{3CD3155B-884E-47FE-825E-C85FC0B80E04}" dt="2021-11-20T14:41:05.288" v="173" actId="14100"/>
          <ac:picMkLst>
            <pc:docMk/>
            <pc:sldMk cId="2713930387" sldId="394"/>
            <ac:picMk id="2" creationId="{4894A8A6-552B-457D-BC76-3CCDD9D2AB20}"/>
          </ac:picMkLst>
        </pc:picChg>
        <pc:picChg chg="mod">
          <ac:chgData name="Gé Verbeek" userId="20d2065d-8055-4a68-a463-00777506795f" providerId="ADAL" clId="{3CD3155B-884E-47FE-825E-C85FC0B80E04}" dt="2021-11-20T14:41:16.299" v="175" actId="1076"/>
          <ac:picMkLst>
            <pc:docMk/>
            <pc:sldMk cId="2713930387" sldId="394"/>
            <ac:picMk id="3" creationId="{F5A6AEF3-CDBE-4B39-90DA-29376306705A}"/>
          </ac:picMkLst>
        </pc:picChg>
      </pc:sldChg>
      <pc:sldChg chg="modSp del">
        <pc:chgData name="Gé Verbeek" userId="20d2065d-8055-4a68-a463-00777506795f" providerId="ADAL" clId="{3CD3155B-884E-47FE-825E-C85FC0B80E04}" dt="2021-11-20T15:32:01.245" v="576" actId="1076"/>
        <pc:sldMkLst>
          <pc:docMk/>
          <pc:sldMk cId="0" sldId="399"/>
        </pc:sldMkLst>
        <pc:spChg chg="mod">
          <ac:chgData name="Gé Verbeek" userId="20d2065d-8055-4a68-a463-00777506795f" providerId="ADAL" clId="{3CD3155B-884E-47FE-825E-C85FC0B80E04}" dt="2021-11-20T15:31:57.020" v="575" actId="1076"/>
          <ac:spMkLst>
            <pc:docMk/>
            <pc:sldMk cId="0" sldId="399"/>
            <ac:spMk id="49156" creationId="{B7682B98-3F58-40BE-B5A1-545746D6813E}"/>
          </ac:spMkLst>
        </pc:spChg>
        <pc:spChg chg="mod">
          <ac:chgData name="Gé Verbeek" userId="20d2065d-8055-4a68-a463-00777506795f" providerId="ADAL" clId="{3CD3155B-884E-47FE-825E-C85FC0B80E04}" dt="2021-11-20T15:31:40.500" v="572" actId="255"/>
          <ac:spMkLst>
            <pc:docMk/>
            <pc:sldMk cId="0" sldId="399"/>
            <ac:spMk id="60418" creationId="{0C2529FE-9B2C-457E-8332-0038C03F733A}"/>
          </ac:spMkLst>
        </pc:spChg>
        <pc:picChg chg="mod">
          <ac:chgData name="Gé Verbeek" userId="20d2065d-8055-4a68-a463-00777506795f" providerId="ADAL" clId="{3CD3155B-884E-47FE-825E-C85FC0B80E04}" dt="2021-11-20T15:32:01.245" v="576" actId="1076"/>
          <ac:picMkLst>
            <pc:docMk/>
            <pc:sldMk cId="0" sldId="399"/>
            <ac:picMk id="60421" creationId="{D456D1B3-FA1C-4F07-B958-B1820907BFCE}"/>
          </ac:picMkLst>
        </pc:picChg>
      </pc:sldChg>
      <pc:sldChg chg="del">
        <pc:chgData name="Gé Verbeek" userId="20d2065d-8055-4a68-a463-00777506795f" providerId="ADAL" clId="{3CD3155B-884E-47FE-825E-C85FC0B80E04}" dt="2021-11-20T15:29:17.377" v="551"/>
        <pc:sldMkLst>
          <pc:docMk/>
          <pc:sldMk cId="199696614" sldId="400"/>
        </pc:sldMkLst>
      </pc:sldChg>
      <pc:sldChg chg="modSp ord">
        <pc:chgData name="Gé Verbeek" userId="20d2065d-8055-4a68-a463-00777506795f" providerId="ADAL" clId="{3CD3155B-884E-47FE-825E-C85FC0B80E04}" dt="2021-11-20T15:40:53.301" v="634" actId="1076"/>
        <pc:sldMkLst>
          <pc:docMk/>
          <pc:sldMk cId="4017542392" sldId="431"/>
        </pc:sldMkLst>
        <pc:spChg chg="mod">
          <ac:chgData name="Gé Verbeek" userId="20d2065d-8055-4a68-a463-00777506795f" providerId="ADAL" clId="{3CD3155B-884E-47FE-825E-C85FC0B80E04}" dt="2021-11-20T15:40:53.301" v="634" actId="1076"/>
          <ac:spMkLst>
            <pc:docMk/>
            <pc:sldMk cId="4017542392" sldId="431"/>
            <ac:spMk id="3" creationId="{356889DA-41A2-4552-A79A-4F80576CFD40}"/>
          </ac:spMkLst>
        </pc:spChg>
      </pc:sldChg>
      <pc:sldChg chg="modSp">
        <pc:chgData name="Gé Verbeek" userId="20d2065d-8055-4a68-a463-00777506795f" providerId="ADAL" clId="{3CD3155B-884E-47FE-825E-C85FC0B80E04}" dt="2021-11-20T14:30:19.234" v="138" actId="1076"/>
        <pc:sldMkLst>
          <pc:docMk/>
          <pc:sldMk cId="3830964543" sldId="433"/>
        </pc:sldMkLst>
        <pc:spChg chg="mod">
          <ac:chgData name="Gé Verbeek" userId="20d2065d-8055-4a68-a463-00777506795f" providerId="ADAL" clId="{3CD3155B-884E-47FE-825E-C85FC0B80E04}" dt="2021-11-20T14:29:47.106" v="130" actId="255"/>
          <ac:spMkLst>
            <pc:docMk/>
            <pc:sldMk cId="3830964543" sldId="433"/>
            <ac:spMk id="5122" creationId="{80899F95-2E30-4511-922B-B88C19CF0D84}"/>
          </ac:spMkLst>
        </pc:spChg>
        <pc:spChg chg="mod">
          <ac:chgData name="Gé Verbeek" userId="20d2065d-8055-4a68-a463-00777506795f" providerId="ADAL" clId="{3CD3155B-884E-47FE-825E-C85FC0B80E04}" dt="2021-11-20T14:30:10.467" v="136" actId="1076"/>
          <ac:spMkLst>
            <pc:docMk/>
            <pc:sldMk cId="3830964543" sldId="433"/>
            <ac:spMk id="7171" creationId="{E224BC8B-2913-4038-A10D-36A485D9D174}"/>
          </ac:spMkLst>
        </pc:spChg>
        <pc:picChg chg="mod">
          <ac:chgData name="Gé Verbeek" userId="20d2065d-8055-4a68-a463-00777506795f" providerId="ADAL" clId="{3CD3155B-884E-47FE-825E-C85FC0B80E04}" dt="2021-11-20T14:30:19.234" v="138" actId="1076"/>
          <ac:picMkLst>
            <pc:docMk/>
            <pc:sldMk cId="3830964543" sldId="433"/>
            <ac:picMk id="2" creationId="{A8E19A3F-3500-458C-B8E8-B6DD8CC1C685}"/>
          </ac:picMkLst>
        </pc:picChg>
      </pc:sldChg>
      <pc:sldChg chg="modSp del">
        <pc:chgData name="Gé Verbeek" userId="20d2065d-8055-4a68-a463-00777506795f" providerId="ADAL" clId="{3CD3155B-884E-47FE-825E-C85FC0B80E04}" dt="2021-11-20T14:26:55.461" v="97" actId="1076"/>
        <pc:sldMkLst>
          <pc:docMk/>
          <pc:sldMk cId="244171966" sldId="450"/>
        </pc:sldMkLst>
        <pc:spChg chg="mod">
          <ac:chgData name="Gé Verbeek" userId="20d2065d-8055-4a68-a463-00777506795f" providerId="ADAL" clId="{3CD3155B-884E-47FE-825E-C85FC0B80E04}" dt="2021-11-20T14:26:55.461" v="97" actId="1076"/>
          <ac:spMkLst>
            <pc:docMk/>
            <pc:sldMk cId="244171966" sldId="450"/>
            <ac:spMk id="3" creationId="{356889DA-41A2-4552-A79A-4F80576CFD40}"/>
          </ac:spMkLst>
        </pc:spChg>
        <pc:picChg chg="mod">
          <ac:chgData name="Gé Verbeek" userId="20d2065d-8055-4a68-a463-00777506795f" providerId="ADAL" clId="{3CD3155B-884E-47FE-825E-C85FC0B80E04}" dt="2021-11-20T14:20:46.206" v="37" actId="1076"/>
          <ac:picMkLst>
            <pc:docMk/>
            <pc:sldMk cId="244171966" sldId="450"/>
            <ac:picMk id="5" creationId="{7316D58A-38B5-4773-AFDF-6CCBC41B4AFD}"/>
          </ac:picMkLst>
        </pc:picChg>
      </pc:sldChg>
      <pc:sldChg chg="add">
        <pc:chgData name="Gé Verbeek" userId="20d2065d-8055-4a68-a463-00777506795f" providerId="ADAL" clId="{3CD3155B-884E-47FE-825E-C85FC0B80E04}" dt="2021-11-20T14:53:24.746" v="298"/>
        <pc:sldMkLst>
          <pc:docMk/>
          <pc:sldMk cId="4085439248" sldId="451"/>
        </pc:sldMkLst>
      </pc:sldChg>
      <pc:sldChg chg="modSp add modAnim">
        <pc:chgData name="Gé Verbeek" userId="20d2065d-8055-4a68-a463-00777506795f" providerId="ADAL" clId="{3CD3155B-884E-47FE-825E-C85FC0B80E04}" dt="2021-11-20T15:04:20.151" v="543" actId="113"/>
        <pc:sldMkLst>
          <pc:docMk/>
          <pc:sldMk cId="2860421958" sldId="452"/>
        </pc:sldMkLst>
        <pc:spChg chg="mod">
          <ac:chgData name="Gé Verbeek" userId="20d2065d-8055-4a68-a463-00777506795f" providerId="ADAL" clId="{3CD3155B-884E-47FE-825E-C85FC0B80E04}" dt="2021-11-20T15:04:20.151" v="543" actId="113"/>
          <ac:spMkLst>
            <pc:docMk/>
            <pc:sldMk cId="2860421958" sldId="452"/>
            <ac:spMk id="35843" creationId="{9AECB112-8BCA-4473-889C-B34D2E76937E}"/>
          </ac:spMkLst>
        </pc:spChg>
        <pc:picChg chg="mod">
          <ac:chgData name="Gé Verbeek" userId="20d2065d-8055-4a68-a463-00777506795f" providerId="ADAL" clId="{3CD3155B-884E-47FE-825E-C85FC0B80E04}" dt="2021-11-20T15:04:13.915" v="542" actId="1076"/>
          <ac:picMkLst>
            <pc:docMk/>
            <pc:sldMk cId="2860421958" sldId="452"/>
            <ac:picMk id="53253" creationId="{155A6BBA-DD13-484F-B93E-81042B1A06E4}"/>
          </ac:picMkLst>
        </pc:picChg>
      </pc:sldChg>
    </pc:docChg>
  </pc:docChgLst>
  <pc:docChgLst>
    <pc:chgData name="Gé Verbeek" userId="20d2065d-8055-4a68-a463-00777506795f" providerId="ADAL" clId="{072CCF90-1711-4840-8030-2DB5B87FEADD}"/>
    <pc:docChg chg="undo custSel addSld delSld modSld sldOrd">
      <pc:chgData name="Gé Verbeek" userId="20d2065d-8055-4a68-a463-00777506795f" providerId="ADAL" clId="{072CCF90-1711-4840-8030-2DB5B87FEADD}" dt="2021-11-25T19:20:49.368" v="1166" actId="6549"/>
      <pc:docMkLst>
        <pc:docMk/>
      </pc:docMkLst>
      <pc:sldChg chg="modAnim">
        <pc:chgData name="Gé Verbeek" userId="20d2065d-8055-4a68-a463-00777506795f" providerId="ADAL" clId="{072CCF90-1711-4840-8030-2DB5B87FEADD}" dt="2021-11-25T18:05:05.201" v="1129"/>
        <pc:sldMkLst>
          <pc:docMk/>
          <pc:sldMk cId="2766501046" sldId="301"/>
        </pc:sldMkLst>
      </pc:sldChg>
      <pc:sldChg chg="modSp">
        <pc:chgData name="Gé Verbeek" userId="20d2065d-8055-4a68-a463-00777506795f" providerId="ADAL" clId="{072CCF90-1711-4840-8030-2DB5B87FEADD}" dt="2021-11-25T19:20:49.368" v="1166" actId="6549"/>
        <pc:sldMkLst>
          <pc:docMk/>
          <pc:sldMk cId="2363639458" sldId="302"/>
        </pc:sldMkLst>
        <pc:spChg chg="mod">
          <ac:chgData name="Gé Verbeek" userId="20d2065d-8055-4a68-a463-00777506795f" providerId="ADAL" clId="{072CCF90-1711-4840-8030-2DB5B87FEADD}" dt="2021-11-25T19:20:49.368" v="1166" actId="6549"/>
          <ac:spMkLst>
            <pc:docMk/>
            <pc:sldMk cId="2363639458" sldId="302"/>
            <ac:spMk id="2" creationId="{99D90AE0-95A5-4983-B940-404960687EF2}"/>
          </ac:spMkLst>
        </pc:spChg>
      </pc:sldChg>
      <pc:sldChg chg="modSp">
        <pc:chgData name="Gé Verbeek" userId="20d2065d-8055-4a68-a463-00777506795f" providerId="ADAL" clId="{072CCF90-1711-4840-8030-2DB5B87FEADD}" dt="2021-11-20T15:46:07.432" v="0" actId="14100"/>
        <pc:sldMkLst>
          <pc:docMk/>
          <pc:sldMk cId="0" sldId="315"/>
        </pc:sldMkLst>
        <pc:spChg chg="mod">
          <ac:chgData name="Gé Verbeek" userId="20d2065d-8055-4a68-a463-00777506795f" providerId="ADAL" clId="{072CCF90-1711-4840-8030-2DB5B87FEADD}" dt="2021-11-20T15:46:07.432" v="0" actId="14100"/>
          <ac:spMkLst>
            <pc:docMk/>
            <pc:sldMk cId="0" sldId="315"/>
            <ac:spMk id="38916" creationId="{0D765A5B-C2DE-43D4-A4B2-4B2AA4BF27E5}"/>
          </ac:spMkLst>
        </pc:spChg>
      </pc:sldChg>
      <pc:sldChg chg="modSp ord">
        <pc:chgData name="Gé Verbeek" userId="20d2065d-8055-4a68-a463-00777506795f" providerId="ADAL" clId="{072CCF90-1711-4840-8030-2DB5B87FEADD}" dt="2021-11-25T18:08:46.489" v="1152" actId="20577"/>
        <pc:sldMkLst>
          <pc:docMk/>
          <pc:sldMk cId="0" sldId="349"/>
        </pc:sldMkLst>
        <pc:spChg chg="mod">
          <ac:chgData name="Gé Verbeek" userId="20d2065d-8055-4a68-a463-00777506795f" providerId="ADAL" clId="{072CCF90-1711-4840-8030-2DB5B87FEADD}" dt="2021-11-25T18:08:46.489" v="1152" actId="20577"/>
          <ac:spMkLst>
            <pc:docMk/>
            <pc:sldMk cId="0" sldId="349"/>
            <ac:spMk id="57347" creationId="{EBE23C8E-084F-4A8B-9D66-80618AF03A5B}"/>
          </ac:spMkLst>
        </pc:spChg>
      </pc:sldChg>
      <pc:sldChg chg="modSp modAnim">
        <pc:chgData name="Gé Verbeek" userId="20d2065d-8055-4a68-a463-00777506795f" providerId="ADAL" clId="{072CCF90-1711-4840-8030-2DB5B87FEADD}" dt="2021-11-25T18:04:32.651" v="1122"/>
        <pc:sldMkLst>
          <pc:docMk/>
          <pc:sldMk cId="2852106234" sldId="387"/>
        </pc:sldMkLst>
        <pc:spChg chg="mod">
          <ac:chgData name="Gé Verbeek" userId="20d2065d-8055-4a68-a463-00777506795f" providerId="ADAL" clId="{072CCF90-1711-4840-8030-2DB5B87FEADD}" dt="2021-11-23T09:48:28.345" v="1050" actId="20577"/>
          <ac:spMkLst>
            <pc:docMk/>
            <pc:sldMk cId="2852106234" sldId="387"/>
            <ac:spMk id="4" creationId="{BE5E9AAC-8AFC-4CA9-B89F-13D11A0216BE}"/>
          </ac:spMkLst>
        </pc:spChg>
        <pc:picChg chg="mod">
          <ac:chgData name="Gé Verbeek" userId="20d2065d-8055-4a68-a463-00777506795f" providerId="ADAL" clId="{072CCF90-1711-4840-8030-2DB5B87FEADD}" dt="2021-11-23T09:48:19.585" v="1048" actId="1076"/>
          <ac:picMkLst>
            <pc:docMk/>
            <pc:sldMk cId="2852106234" sldId="387"/>
            <ac:picMk id="2" creationId="{7090F0AB-3877-490C-9DB3-C9E28FC060F0}"/>
          </ac:picMkLst>
        </pc:picChg>
      </pc:sldChg>
      <pc:sldChg chg="modAnim">
        <pc:chgData name="Gé Verbeek" userId="20d2065d-8055-4a68-a463-00777506795f" providerId="ADAL" clId="{072CCF90-1711-4840-8030-2DB5B87FEADD}" dt="2021-11-23T09:03:19.904" v="262"/>
        <pc:sldMkLst>
          <pc:docMk/>
          <pc:sldMk cId="1139271326" sldId="393"/>
        </pc:sldMkLst>
      </pc:sldChg>
      <pc:sldChg chg="addSp delSp modSp">
        <pc:chgData name="Gé Verbeek" userId="20d2065d-8055-4a68-a463-00777506795f" providerId="ADAL" clId="{072CCF90-1711-4840-8030-2DB5B87FEADD}" dt="2021-11-23T09:22:19.452" v="280" actId="20577"/>
        <pc:sldMkLst>
          <pc:docMk/>
          <pc:sldMk cId="199696614" sldId="400"/>
        </pc:sldMkLst>
        <pc:spChg chg="mod">
          <ac:chgData name="Gé Verbeek" userId="20d2065d-8055-4a68-a463-00777506795f" providerId="ADAL" clId="{072CCF90-1711-4840-8030-2DB5B87FEADD}" dt="2021-11-23T09:22:19.452" v="280" actId="20577"/>
          <ac:spMkLst>
            <pc:docMk/>
            <pc:sldMk cId="199696614" sldId="400"/>
            <ac:spMk id="2" creationId="{2D58D434-9A04-4F62-8AC3-99DF39639434}"/>
          </ac:spMkLst>
        </pc:spChg>
        <pc:spChg chg="add del mod">
          <ac:chgData name="Gé Verbeek" userId="20d2065d-8055-4a68-a463-00777506795f" providerId="ADAL" clId="{072CCF90-1711-4840-8030-2DB5B87FEADD}" dt="2021-11-23T09:22:04.544" v="266"/>
          <ac:spMkLst>
            <pc:docMk/>
            <pc:sldMk cId="199696614" sldId="400"/>
            <ac:spMk id="5" creationId="{06D551B9-9F11-4B9E-A503-9F94279EA888}"/>
          </ac:spMkLst>
        </pc:spChg>
        <pc:picChg chg="del mod">
          <ac:chgData name="Gé Verbeek" userId="20d2065d-8055-4a68-a463-00777506795f" providerId="ADAL" clId="{072CCF90-1711-4840-8030-2DB5B87FEADD}" dt="2021-11-23T09:21:21.399" v="265" actId="478"/>
          <ac:picMkLst>
            <pc:docMk/>
            <pc:sldMk cId="199696614" sldId="400"/>
            <ac:picMk id="4" creationId="{4E9432EF-5E27-45F6-AD48-993256C37BA2}"/>
          </ac:picMkLst>
        </pc:picChg>
        <pc:picChg chg="add mod">
          <ac:chgData name="Gé Verbeek" userId="20d2065d-8055-4a68-a463-00777506795f" providerId="ADAL" clId="{072CCF90-1711-4840-8030-2DB5B87FEADD}" dt="2021-11-23T09:22:11.656" v="268" actId="14100"/>
          <ac:picMkLst>
            <pc:docMk/>
            <pc:sldMk cId="199696614" sldId="400"/>
            <ac:picMk id="6" creationId="{E0CC39B0-3188-4EDE-9FF4-EF2DDB1A2C8F}"/>
          </ac:picMkLst>
        </pc:picChg>
      </pc:sldChg>
      <pc:sldChg chg="addSp delSp modSp add ord delAnim">
        <pc:chgData name="Gé Verbeek" userId="20d2065d-8055-4a68-a463-00777506795f" providerId="ADAL" clId="{072CCF90-1711-4840-8030-2DB5B87FEADD}" dt="2021-11-20T16:53:30.210" v="258"/>
        <pc:sldMkLst>
          <pc:docMk/>
          <pc:sldMk cId="250848245" sldId="453"/>
        </pc:sldMkLst>
        <pc:spChg chg="add del mod">
          <ac:chgData name="Gé Verbeek" userId="20d2065d-8055-4a68-a463-00777506795f" providerId="ADAL" clId="{072CCF90-1711-4840-8030-2DB5B87FEADD}" dt="2021-11-20T15:50:24.107" v="40" actId="11529"/>
          <ac:spMkLst>
            <pc:docMk/>
            <pc:sldMk cId="250848245" sldId="453"/>
            <ac:spMk id="3" creationId="{4600FC55-20BC-46C9-9B78-DFFE86D84C6C}"/>
          </ac:spMkLst>
        </pc:spChg>
        <pc:spChg chg="add del mod">
          <ac:chgData name="Gé Verbeek" userId="20d2065d-8055-4a68-a463-00777506795f" providerId="ADAL" clId="{072CCF90-1711-4840-8030-2DB5B87FEADD}" dt="2021-11-20T15:51:05.050" v="49" actId="11529"/>
          <ac:spMkLst>
            <pc:docMk/>
            <pc:sldMk cId="250848245" sldId="453"/>
            <ac:spMk id="4" creationId="{1484F6DA-7504-4080-B43C-F53FA5411A2D}"/>
          </ac:spMkLst>
        </pc:spChg>
        <pc:spChg chg="add del mod">
          <ac:chgData name="Gé Verbeek" userId="20d2065d-8055-4a68-a463-00777506795f" providerId="ADAL" clId="{072CCF90-1711-4840-8030-2DB5B87FEADD}" dt="2021-11-20T15:51:28.256" v="52" actId="11529"/>
          <ac:spMkLst>
            <pc:docMk/>
            <pc:sldMk cId="250848245" sldId="453"/>
            <ac:spMk id="5" creationId="{5CBDA24B-9BC4-4862-97DD-B454C2CD905C}"/>
          </ac:spMkLst>
        </pc:spChg>
        <pc:spChg chg="add del mod">
          <ac:chgData name="Gé Verbeek" userId="20d2065d-8055-4a68-a463-00777506795f" providerId="ADAL" clId="{072CCF90-1711-4840-8030-2DB5B87FEADD}" dt="2021-11-20T15:52:03.582" v="60" actId="11529"/>
          <ac:spMkLst>
            <pc:docMk/>
            <pc:sldMk cId="250848245" sldId="453"/>
            <ac:spMk id="6" creationId="{FA319B1D-C428-417B-83C3-1DF826A895AE}"/>
          </ac:spMkLst>
        </pc:spChg>
        <pc:spChg chg="add mod">
          <ac:chgData name="Gé Verbeek" userId="20d2065d-8055-4a68-a463-00777506795f" providerId="ADAL" clId="{072CCF90-1711-4840-8030-2DB5B87FEADD}" dt="2021-11-20T15:52:28.177" v="65" actId="1582"/>
          <ac:spMkLst>
            <pc:docMk/>
            <pc:sldMk cId="250848245" sldId="453"/>
            <ac:spMk id="7" creationId="{FE4E77DC-2320-4306-B921-676614C98CF7}"/>
          </ac:spMkLst>
        </pc:spChg>
        <pc:spChg chg="mod">
          <ac:chgData name="Gé Verbeek" userId="20d2065d-8055-4a68-a463-00777506795f" providerId="ADAL" clId="{072CCF90-1711-4840-8030-2DB5B87FEADD}" dt="2021-11-20T15:49:28.251" v="31" actId="20577"/>
          <ac:spMkLst>
            <pc:docMk/>
            <pc:sldMk cId="250848245" sldId="453"/>
            <ac:spMk id="38916" creationId="{0D765A5B-C2DE-43D4-A4B2-4B2AA4BF27E5}"/>
          </ac:spMkLst>
        </pc:spChg>
        <pc:picChg chg="add mod">
          <ac:chgData name="Gé Verbeek" userId="20d2065d-8055-4a68-a463-00777506795f" providerId="ADAL" clId="{072CCF90-1711-4840-8030-2DB5B87FEADD}" dt="2021-11-20T15:51:33.755" v="53" actId="1076"/>
          <ac:picMkLst>
            <pc:docMk/>
            <pc:sldMk cId="250848245" sldId="453"/>
            <ac:picMk id="2" creationId="{F5E5A72C-1982-45DA-8896-7BB9B1EC2AEA}"/>
          </ac:picMkLst>
        </pc:picChg>
        <pc:picChg chg="del">
          <ac:chgData name="Gé Verbeek" userId="20d2065d-8055-4a68-a463-00777506795f" providerId="ADAL" clId="{072CCF90-1711-4840-8030-2DB5B87FEADD}" dt="2021-11-20T15:47:38.097" v="3" actId="478"/>
          <ac:picMkLst>
            <pc:docMk/>
            <pc:sldMk cId="250848245" sldId="453"/>
            <ac:picMk id="62469" creationId="{99AF2E50-FB1C-40C4-87EC-36300EBB5087}"/>
          </ac:picMkLst>
        </pc:picChg>
      </pc:sldChg>
      <pc:sldChg chg="addSp delSp modSp add ord">
        <pc:chgData name="Gé Verbeek" userId="20d2065d-8055-4a68-a463-00777506795f" providerId="ADAL" clId="{072CCF90-1711-4840-8030-2DB5B87FEADD}" dt="2021-11-20T16:53:30.210" v="258"/>
        <pc:sldMkLst>
          <pc:docMk/>
          <pc:sldMk cId="1987028173" sldId="454"/>
        </pc:sldMkLst>
        <pc:spChg chg="add mod">
          <ac:chgData name="Gé Verbeek" userId="20d2065d-8055-4a68-a463-00777506795f" providerId="ADAL" clId="{072CCF90-1711-4840-8030-2DB5B87FEADD}" dt="2021-11-20T16:44:24.135" v="165" actId="1582"/>
          <ac:spMkLst>
            <pc:docMk/>
            <pc:sldMk cId="1987028173" sldId="454"/>
            <ac:spMk id="4" creationId="{97BDEA8A-CD56-495A-9529-DAD654B23D0B}"/>
          </ac:spMkLst>
        </pc:spChg>
        <pc:spChg chg="mod ord">
          <ac:chgData name="Gé Verbeek" userId="20d2065d-8055-4a68-a463-00777506795f" providerId="ADAL" clId="{072CCF90-1711-4840-8030-2DB5B87FEADD}" dt="2021-11-20T15:58:50.176" v="112" actId="14100"/>
          <ac:spMkLst>
            <pc:docMk/>
            <pc:sldMk cId="1987028173" sldId="454"/>
            <ac:spMk id="7" creationId="{FE4E77DC-2320-4306-B921-676614C98CF7}"/>
          </ac:spMkLst>
        </pc:spChg>
        <pc:spChg chg="mod">
          <ac:chgData name="Gé Verbeek" userId="20d2065d-8055-4a68-a463-00777506795f" providerId="ADAL" clId="{072CCF90-1711-4840-8030-2DB5B87FEADD}" dt="2021-11-20T15:59:10.318" v="118" actId="20577"/>
          <ac:spMkLst>
            <pc:docMk/>
            <pc:sldMk cId="1987028173" sldId="454"/>
            <ac:spMk id="38916" creationId="{0D765A5B-C2DE-43D4-A4B2-4B2AA4BF27E5}"/>
          </ac:spMkLst>
        </pc:spChg>
        <pc:spChg chg="mod">
          <ac:chgData name="Gé Verbeek" userId="20d2065d-8055-4a68-a463-00777506795f" providerId="ADAL" clId="{072CCF90-1711-4840-8030-2DB5B87FEADD}" dt="2021-11-20T15:58:35.161" v="110" actId="1076"/>
          <ac:spMkLst>
            <pc:docMk/>
            <pc:sldMk cId="1987028173" sldId="454"/>
            <ac:spMk id="64514" creationId="{ACD7F588-84CC-4561-BEBF-74404B84E866}"/>
          </ac:spMkLst>
        </pc:spChg>
        <pc:picChg chg="del">
          <ac:chgData name="Gé Verbeek" userId="20d2065d-8055-4a68-a463-00777506795f" providerId="ADAL" clId="{072CCF90-1711-4840-8030-2DB5B87FEADD}" dt="2021-11-20T15:57:18.905" v="99" actId="478"/>
          <ac:picMkLst>
            <pc:docMk/>
            <pc:sldMk cId="1987028173" sldId="454"/>
            <ac:picMk id="2" creationId="{F5E5A72C-1982-45DA-8896-7BB9B1EC2AEA}"/>
          </ac:picMkLst>
        </pc:picChg>
        <pc:picChg chg="add mod">
          <ac:chgData name="Gé Verbeek" userId="20d2065d-8055-4a68-a463-00777506795f" providerId="ADAL" clId="{072CCF90-1711-4840-8030-2DB5B87FEADD}" dt="2021-11-20T15:58:06.271" v="106" actId="1076"/>
          <ac:picMkLst>
            <pc:docMk/>
            <pc:sldMk cId="1987028173" sldId="454"/>
            <ac:picMk id="3" creationId="{D86CBB9F-15F3-40ED-8626-91BA587BE263}"/>
          </ac:picMkLst>
        </pc:picChg>
      </pc:sldChg>
      <pc:sldChg chg="addSp delSp modSp add ord">
        <pc:chgData name="Gé Verbeek" userId="20d2065d-8055-4a68-a463-00777506795f" providerId="ADAL" clId="{072CCF90-1711-4840-8030-2DB5B87FEADD}" dt="2021-11-20T16:53:30.210" v="258"/>
        <pc:sldMkLst>
          <pc:docMk/>
          <pc:sldMk cId="3476153869" sldId="455"/>
        </pc:sldMkLst>
        <pc:spChg chg="mod ord">
          <ac:chgData name="Gé Verbeek" userId="20d2065d-8055-4a68-a463-00777506795f" providerId="ADAL" clId="{072CCF90-1711-4840-8030-2DB5B87FEADD}" dt="2021-11-20T16:52:07.602" v="257" actId="1076"/>
          <ac:spMkLst>
            <pc:docMk/>
            <pc:sldMk cId="3476153869" sldId="455"/>
            <ac:spMk id="7" creationId="{FE4E77DC-2320-4306-B921-676614C98CF7}"/>
          </ac:spMkLst>
        </pc:spChg>
        <pc:spChg chg="mod">
          <ac:chgData name="Gé Verbeek" userId="20d2065d-8055-4a68-a463-00777506795f" providerId="ADAL" clId="{072CCF90-1711-4840-8030-2DB5B87FEADD}" dt="2021-11-20T16:51:47.011" v="254" actId="1076"/>
          <ac:spMkLst>
            <pc:docMk/>
            <pc:sldMk cId="3476153869" sldId="455"/>
            <ac:spMk id="38916" creationId="{0D765A5B-C2DE-43D4-A4B2-4B2AA4BF27E5}"/>
          </ac:spMkLst>
        </pc:spChg>
        <pc:picChg chg="del">
          <ac:chgData name="Gé Verbeek" userId="20d2065d-8055-4a68-a463-00777506795f" providerId="ADAL" clId="{072CCF90-1711-4840-8030-2DB5B87FEADD}" dt="2021-11-20T16:45:35.006" v="192" actId="478"/>
          <ac:picMkLst>
            <pc:docMk/>
            <pc:sldMk cId="3476153869" sldId="455"/>
            <ac:picMk id="2" creationId="{F5E5A72C-1982-45DA-8896-7BB9B1EC2AEA}"/>
          </ac:picMkLst>
        </pc:picChg>
        <pc:picChg chg="add mod">
          <ac:chgData name="Gé Verbeek" userId="20d2065d-8055-4a68-a463-00777506795f" providerId="ADAL" clId="{072CCF90-1711-4840-8030-2DB5B87FEADD}" dt="2021-11-20T16:51:40.120" v="253" actId="1076"/>
          <ac:picMkLst>
            <pc:docMk/>
            <pc:sldMk cId="3476153869" sldId="455"/>
            <ac:picMk id="3" creationId="{641F8E36-1BB4-40BC-89EE-371912B27FDD}"/>
          </ac:picMkLst>
        </pc:picChg>
      </pc:sldChg>
      <pc:sldChg chg="addSp delSp modSp add ord modAnim">
        <pc:chgData name="Gé Verbeek" userId="20d2065d-8055-4a68-a463-00777506795f" providerId="ADAL" clId="{072CCF90-1711-4840-8030-2DB5B87FEADD}" dt="2021-11-23T09:59:02.005" v="1069" actId="20577"/>
        <pc:sldMkLst>
          <pc:docMk/>
          <pc:sldMk cId="3844173822" sldId="456"/>
        </pc:sldMkLst>
        <pc:spChg chg="mod ord">
          <ac:chgData name="Gé Verbeek" userId="20d2065d-8055-4a68-a463-00777506795f" providerId="ADAL" clId="{072CCF90-1711-4840-8030-2DB5B87FEADD}" dt="2021-11-20T16:45:27.286" v="190" actId="1076"/>
          <ac:spMkLst>
            <pc:docMk/>
            <pc:sldMk cId="3844173822" sldId="456"/>
            <ac:spMk id="7" creationId="{FE4E77DC-2320-4306-B921-676614C98CF7}"/>
          </ac:spMkLst>
        </pc:spChg>
        <pc:spChg chg="mod">
          <ac:chgData name="Gé Verbeek" userId="20d2065d-8055-4a68-a463-00777506795f" providerId="ADAL" clId="{072CCF90-1711-4840-8030-2DB5B87FEADD}" dt="2021-11-23T09:59:02.005" v="1069" actId="20577"/>
          <ac:spMkLst>
            <pc:docMk/>
            <pc:sldMk cId="3844173822" sldId="456"/>
            <ac:spMk id="38916" creationId="{0D765A5B-C2DE-43D4-A4B2-4B2AA4BF27E5}"/>
          </ac:spMkLst>
        </pc:spChg>
        <pc:picChg chg="del">
          <ac:chgData name="Gé Verbeek" userId="20d2065d-8055-4a68-a463-00777506795f" providerId="ADAL" clId="{072CCF90-1711-4840-8030-2DB5B87FEADD}" dt="2021-11-20T16:05:11.210" v="142" actId="478"/>
          <ac:picMkLst>
            <pc:docMk/>
            <pc:sldMk cId="3844173822" sldId="456"/>
            <ac:picMk id="2" creationId="{F5E5A72C-1982-45DA-8896-7BB9B1EC2AEA}"/>
          </ac:picMkLst>
        </pc:picChg>
        <pc:picChg chg="add del mod">
          <ac:chgData name="Gé Verbeek" userId="20d2065d-8055-4a68-a463-00777506795f" providerId="ADAL" clId="{072CCF90-1711-4840-8030-2DB5B87FEADD}" dt="2021-11-20T16:45:27.869" v="191" actId="478"/>
          <ac:picMkLst>
            <pc:docMk/>
            <pc:sldMk cId="3844173822" sldId="456"/>
            <ac:picMk id="3" creationId="{7A396F27-3B74-4E69-B3F4-4C9EDB48C14F}"/>
          </ac:picMkLst>
        </pc:picChg>
      </pc:sldChg>
      <pc:sldChg chg="modSp add">
        <pc:chgData name="Gé Verbeek" userId="20d2065d-8055-4a68-a463-00777506795f" providerId="ADAL" clId="{072CCF90-1711-4840-8030-2DB5B87FEADD}" dt="2021-11-23T09:22:34.026" v="297" actId="20577"/>
        <pc:sldMkLst>
          <pc:docMk/>
          <pc:sldMk cId="3065307812" sldId="457"/>
        </pc:sldMkLst>
        <pc:spChg chg="mod">
          <ac:chgData name="Gé Verbeek" userId="20d2065d-8055-4a68-a463-00777506795f" providerId="ADAL" clId="{072CCF90-1711-4840-8030-2DB5B87FEADD}" dt="2021-11-23T09:22:34.026" v="297" actId="20577"/>
          <ac:spMkLst>
            <pc:docMk/>
            <pc:sldMk cId="3065307812" sldId="457"/>
            <ac:spMk id="2" creationId="{2D58D434-9A04-4F62-8AC3-99DF39639434}"/>
          </ac:spMkLst>
        </pc:spChg>
      </pc:sldChg>
      <pc:sldChg chg="addSp delSp modSp add">
        <pc:chgData name="Gé Verbeek" userId="20d2065d-8055-4a68-a463-00777506795f" providerId="ADAL" clId="{072CCF90-1711-4840-8030-2DB5B87FEADD}" dt="2021-11-23T09:42:36.696" v="834" actId="20577"/>
        <pc:sldMkLst>
          <pc:docMk/>
          <pc:sldMk cId="3146985469" sldId="458"/>
        </pc:sldMkLst>
        <pc:spChg chg="mod">
          <ac:chgData name="Gé Verbeek" userId="20d2065d-8055-4a68-a463-00777506795f" providerId="ADAL" clId="{072CCF90-1711-4840-8030-2DB5B87FEADD}" dt="2021-11-23T09:30:23.970" v="310" actId="255"/>
          <ac:spMkLst>
            <pc:docMk/>
            <pc:sldMk cId="3146985469" sldId="458"/>
            <ac:spMk id="2" creationId="{2D58D434-9A04-4F62-8AC3-99DF39639434}"/>
          </ac:spMkLst>
        </pc:spChg>
        <pc:spChg chg="add mod">
          <ac:chgData name="Gé Verbeek" userId="20d2065d-8055-4a68-a463-00777506795f" providerId="ADAL" clId="{072CCF90-1711-4840-8030-2DB5B87FEADD}" dt="2021-11-23T09:42:36.696" v="834" actId="20577"/>
          <ac:spMkLst>
            <pc:docMk/>
            <pc:sldMk cId="3146985469" sldId="458"/>
            <ac:spMk id="5" creationId="{68C6CB1A-3191-444A-A146-50A3711FAB4B}"/>
          </ac:spMkLst>
        </pc:spChg>
        <pc:picChg chg="del">
          <ac:chgData name="Gé Verbeek" userId="20d2065d-8055-4a68-a463-00777506795f" providerId="ADAL" clId="{072CCF90-1711-4840-8030-2DB5B87FEADD}" dt="2021-11-23T09:29:45.448" v="299" actId="478"/>
          <ac:picMkLst>
            <pc:docMk/>
            <pc:sldMk cId="3146985469" sldId="458"/>
            <ac:picMk id="4" creationId="{4E9432EF-5E27-45F6-AD48-993256C37BA2}"/>
          </ac:picMkLst>
        </pc:picChg>
      </pc:sldChg>
      <pc:sldChg chg="modSp add">
        <pc:chgData name="Gé Verbeek" userId="20d2065d-8055-4a68-a463-00777506795f" providerId="ADAL" clId="{072CCF90-1711-4840-8030-2DB5B87FEADD}" dt="2021-11-23T09:44:24.512" v="985" actId="20577"/>
        <pc:sldMkLst>
          <pc:docMk/>
          <pc:sldMk cId="3443365353" sldId="459"/>
        </pc:sldMkLst>
        <pc:spChg chg="mod">
          <ac:chgData name="Gé Verbeek" userId="20d2065d-8055-4a68-a463-00777506795f" providerId="ADAL" clId="{072CCF90-1711-4840-8030-2DB5B87FEADD}" dt="2021-11-23T09:44:24.512" v="985" actId="20577"/>
          <ac:spMkLst>
            <pc:docMk/>
            <pc:sldMk cId="3443365353" sldId="459"/>
            <ac:spMk id="5" creationId="{68C6CB1A-3191-444A-A146-50A3711FAB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10262-FDCC-4551-9E8E-B41DAC6F40E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38CDF-8E2F-4D9F-8374-07B3FB2753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84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7695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8474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774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91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65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808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568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174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7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093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979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815742" y="6098221"/>
            <a:ext cx="468001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486762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53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815742" y="6098221"/>
            <a:ext cx="468001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229924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730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6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71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2797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8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08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72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82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847900" y="6142150"/>
            <a:ext cx="447246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61151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48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54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0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4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397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97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15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A4DF-0FBC-4F54-BC60-F835AA6C692B}" type="datetimeFigureOut">
              <a:rPr lang="nl-NL" smtClean="0"/>
              <a:t>15-2-2024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643D5F-DB0C-43E2-A445-7F025C185C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35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925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u18XdvhQtn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OTHZVvoSpkA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" y="0"/>
            <a:ext cx="92300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Klimaat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Plantenfysiologie</a:t>
            </a:r>
          </a:p>
          <a:p>
            <a:r>
              <a:rPr lang="nl-NL" dirty="0"/>
              <a:t>Klas 2</a:t>
            </a:r>
          </a:p>
        </p:txBody>
      </p:sp>
      <p:sp>
        <p:nvSpPr>
          <p:cNvPr id="4" name="AutoShape 2" descr="Afbeeldingsresultaat voor temperatu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1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1934" y="620688"/>
            <a:ext cx="5915025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Sink</a:t>
            </a:r>
            <a:endParaRPr lang="nl-NL" altLang="nl-NL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4259" y="1556792"/>
            <a:ext cx="6208435" cy="3553695"/>
          </a:xfrm>
        </p:spPr>
        <p:txBody>
          <a:bodyPr>
            <a:noAutofit/>
          </a:bodyPr>
          <a:lstStyle/>
          <a:p>
            <a:pPr indent="0">
              <a:buNone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Alle delen van het gewas waar assimilaten worden verbruikt worden de </a:t>
            </a:r>
            <a:r>
              <a:rPr lang="nl-N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Sink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genoemd.</a:t>
            </a:r>
          </a:p>
          <a:p>
            <a:pPr indent="0">
              <a:buNone/>
              <a:defRPr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Jong blad, vruchten, bloemen en wortels behoren tot de </a:t>
            </a:r>
            <a:r>
              <a:rPr lang="nl-N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sink</a:t>
            </a:r>
            <a:r>
              <a:rPr 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br>
              <a:rPr 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Ook bladeren onder in het gewas die zo weinig licht opvangen dat het verbruik groter is dan de aanmaak van assimilaten  behoren tot de </a:t>
            </a:r>
            <a:r>
              <a:rPr lang="nl-NL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sink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en concurreren dus met vruchten en bloemen</a:t>
            </a:r>
            <a:endParaRPr lang="nl-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DDB4C3D-83B1-4DC2-9448-F9574108E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1"/>
          <a:stretch/>
        </p:blipFill>
        <p:spPr>
          <a:xfrm>
            <a:off x="7020272" y="4869160"/>
            <a:ext cx="1828800" cy="13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713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66F045F4-C448-48FB-B6B3-243856C27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7748833" cy="1188244"/>
          </a:xfrm>
        </p:spPr>
        <p:txBody>
          <a:bodyPr>
            <a:normAutofit/>
          </a:bodyPr>
          <a:lstStyle/>
          <a:p>
            <a:r>
              <a:rPr lang="nl-NL" alt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Fotosynthese en assimilaten</a:t>
            </a:r>
          </a:p>
        </p:txBody>
      </p:sp>
      <p:sp>
        <p:nvSpPr>
          <p:cNvPr id="34819" name="Tijdelijke aanduiding voor inhoud 2">
            <a:extLst>
              <a:ext uri="{FF2B5EF4-FFF2-40B4-BE49-F238E27FC236}">
                <a16:creationId xmlns:a16="http://schemas.microsoft.com/office/drawing/2014/main" id="{CF1D4DE9-4F71-40A7-B35F-66AF93AE38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6334" y="1484784"/>
            <a:ext cx="6872009" cy="326350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Vorige week hebben we geleerd dat:</a:t>
            </a:r>
          </a:p>
          <a:p>
            <a:pPr indent="0">
              <a:buNone/>
            </a:pPr>
            <a:endParaRPr lang="nl-NL" altLang="nl-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Fotosynthese niet zo temperatuurgevoelig is. 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Bij 17 graden verloopt deze even snel als bij 23 graden.</a:t>
            </a:r>
          </a:p>
          <a:p>
            <a:pPr indent="0">
              <a:buNone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Maar de groei (en afvoer van assimilaten) gebeurt sneller bij hogere temperaturen. </a:t>
            </a: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nl-NL" alt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1806" y="582870"/>
            <a:ext cx="8064896" cy="578030"/>
          </a:xfrm>
        </p:spPr>
        <p:txBody>
          <a:bodyPr>
            <a:normAutofit/>
          </a:bodyPr>
          <a:lstStyle/>
          <a:p>
            <a:r>
              <a:rPr lang="nl-NL" alt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Assimilaten aanmaak bij optimale lichtbenutting</a:t>
            </a:r>
          </a:p>
        </p:txBody>
      </p:sp>
      <p:pic>
        <p:nvPicPr>
          <p:cNvPr id="2" name="Tijdelijke aanduiding voor inhoud 1">
            <a:extLst>
              <a:ext uri="{FF2B5EF4-FFF2-40B4-BE49-F238E27FC236}">
                <a16:creationId xmlns:a16="http://schemas.microsoft.com/office/drawing/2014/main" id="{4894A8A6-552B-457D-BC76-3CCDD9D2A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5365" y="1628800"/>
            <a:ext cx="6480720" cy="187160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5A6AEF3-CDBE-4B39-90DA-293763067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308" y="1772816"/>
            <a:ext cx="1243692" cy="1239119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1AE2C44C-C58E-4851-9A82-484DFCED456C}"/>
              </a:ext>
            </a:extLst>
          </p:cNvPr>
          <p:cNvSpPr/>
          <p:nvPr/>
        </p:nvSpPr>
        <p:spPr>
          <a:xfrm>
            <a:off x="4716016" y="2564601"/>
            <a:ext cx="2650069" cy="447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93038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>
            <a:extLst>
              <a:ext uri="{FF2B5EF4-FFF2-40B4-BE49-F238E27FC236}">
                <a16:creationId xmlns:a16="http://schemas.microsoft.com/office/drawing/2014/main" id="{DABF02CA-F4C5-4E88-B2BB-EE10674ED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5508" y="594519"/>
            <a:ext cx="7442184" cy="1188244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Assimilaten aanmaak  bij optimale lichtbenutting</a:t>
            </a:r>
          </a:p>
        </p:txBody>
      </p:sp>
      <p:sp>
        <p:nvSpPr>
          <p:cNvPr id="32771" name="Tijdelijke aanduiding voor inhoud 2">
            <a:extLst>
              <a:ext uri="{FF2B5EF4-FFF2-40B4-BE49-F238E27FC236}">
                <a16:creationId xmlns:a16="http://schemas.microsoft.com/office/drawing/2014/main" id="{6A728168-6CF4-4F9E-92E8-4C2C1CAED0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15508" y="1484784"/>
            <a:ext cx="6907343" cy="4680520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endParaRPr lang="nl-NL" altLang="nl-NL" b="1" dirty="0"/>
          </a:p>
          <a:p>
            <a:pPr indent="0">
              <a:buNone/>
              <a:defRPr/>
            </a:pP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Wat heb je hierbij nodig:</a:t>
            </a:r>
          </a:p>
          <a:p>
            <a:pPr indent="0">
              <a:buNone/>
              <a:defRPr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beperkt luchten</a:t>
            </a:r>
            <a:b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en daardoor:</a:t>
            </a:r>
            <a:b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minder verlies CO2</a:t>
            </a:r>
            <a:b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minder verlies vocht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Automatisch hogere temperaturen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nl-NL" alt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971DF6C-F5FF-4AC6-A19B-D51A5C0EB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09" y="964506"/>
            <a:ext cx="2644378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el 1">
            <a:extLst>
              <a:ext uri="{FF2B5EF4-FFF2-40B4-BE49-F238E27FC236}">
                <a16:creationId xmlns:a16="http://schemas.microsoft.com/office/drawing/2014/main" id="{4C390631-9C80-462D-A458-765114AAA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8250811" cy="535437"/>
          </a:xfrm>
        </p:spPr>
        <p:txBody>
          <a:bodyPr>
            <a:normAutofit/>
          </a:bodyPr>
          <a:lstStyle/>
          <a:p>
            <a:r>
              <a:rPr lang="nl-NL" alt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Optimale combinatie van meerdere factoren</a:t>
            </a:r>
          </a:p>
        </p:txBody>
      </p:sp>
      <p:sp>
        <p:nvSpPr>
          <p:cNvPr id="35843" name="Tijdelijke aanduiding voor inhoud 2">
            <a:extLst>
              <a:ext uri="{FF2B5EF4-FFF2-40B4-BE49-F238E27FC236}">
                <a16:creationId xmlns:a16="http://schemas.microsoft.com/office/drawing/2014/main" id="{06DCFC0B-6000-4433-9E91-CBE84F78DD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55576" y="1484784"/>
            <a:ext cx="7073000" cy="3673079"/>
          </a:xfrm>
        </p:spPr>
        <p:txBody>
          <a:bodyPr/>
          <a:lstStyle/>
          <a:p>
            <a:pPr indent="0">
              <a:buNone/>
              <a:defRPr/>
            </a:pP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Minder luchten is beter:</a:t>
            </a:r>
          </a:p>
          <a:p>
            <a:pPr indent="0">
              <a:buNone/>
              <a:defRPr/>
            </a:pPr>
            <a:endParaRPr lang="nl-NL" altLang="nl-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Vocht en CO2 hoger in de kas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Betere opening houdmondjes, betere opname CO2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Daardoor meer aanmaak assimilaten</a:t>
            </a:r>
          </a:p>
          <a:p>
            <a:pPr indent="0">
              <a:buNone/>
              <a:defRPr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endParaRPr lang="nl-NL" altLang="nl-NL" b="1" dirty="0"/>
          </a:p>
          <a:p>
            <a:pPr indent="0">
              <a:buNone/>
              <a:defRPr/>
            </a:pPr>
            <a:endParaRPr lang="nl-NL" altLang="nl-NL" b="1" dirty="0"/>
          </a:p>
          <a:p>
            <a:pPr indent="0">
              <a:buNone/>
              <a:defRPr/>
            </a:pPr>
            <a:endParaRPr lang="nl-NL" altLang="nl-NL" b="1" dirty="0"/>
          </a:p>
        </p:txBody>
      </p:sp>
      <p:pic>
        <p:nvPicPr>
          <p:cNvPr id="52229" name="Afbeelding 1">
            <a:extLst>
              <a:ext uri="{FF2B5EF4-FFF2-40B4-BE49-F238E27FC236}">
                <a16:creationId xmlns:a16="http://schemas.microsoft.com/office/drawing/2014/main" id="{EF9108C2-88AE-47E5-9E5C-12DD59628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6"/>
            <a:ext cx="4081463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>
            <a:extLst>
              <a:ext uri="{FF2B5EF4-FFF2-40B4-BE49-F238E27FC236}">
                <a16:creationId xmlns:a16="http://schemas.microsoft.com/office/drawing/2014/main" id="{66F045F4-C448-48FB-B6B3-243856C27B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620688"/>
            <a:ext cx="7748833" cy="1188244"/>
          </a:xfrm>
        </p:spPr>
        <p:txBody>
          <a:bodyPr>
            <a:normAutofit/>
          </a:bodyPr>
          <a:lstStyle/>
          <a:p>
            <a:r>
              <a:rPr lang="nl-NL" alt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Optimale combinatie van meerdere factoren</a:t>
            </a:r>
          </a:p>
        </p:txBody>
      </p:sp>
      <p:sp>
        <p:nvSpPr>
          <p:cNvPr id="34819" name="Tijdelijke aanduiding voor inhoud 2">
            <a:extLst>
              <a:ext uri="{FF2B5EF4-FFF2-40B4-BE49-F238E27FC236}">
                <a16:creationId xmlns:a16="http://schemas.microsoft.com/office/drawing/2014/main" id="{CF1D4DE9-4F71-40A7-B35F-66AF93AE38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6335" y="1484784"/>
            <a:ext cx="6582452" cy="3263504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Wet van het minimum:</a:t>
            </a:r>
            <a:b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Alle groeifactoren moeten optimaal </a:t>
            </a:r>
            <a:b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voor maximale fotosynthese.</a:t>
            </a: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nl-NL" altLang="nl-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Het Nieuwe Telen 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gaat uit van:</a:t>
            </a: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Bij een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hogere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fotosynthese hoort ook een hoger verbruik van suikers (groei) en dus ook een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hogere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temperatuur</a:t>
            </a: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nl-NL" altLang="nl-NL" b="1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85F7619-A394-4A31-8048-3BA2E5442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69160"/>
            <a:ext cx="18573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43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>
            <a:extLst>
              <a:ext uri="{FF2B5EF4-FFF2-40B4-BE49-F238E27FC236}">
                <a16:creationId xmlns:a16="http://schemas.microsoft.com/office/drawing/2014/main" id="{69C1ACE5-3230-4572-9D2E-5081705A5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7202" y="620688"/>
            <a:ext cx="6798986" cy="648072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Traditionele manier van telen</a:t>
            </a:r>
          </a:p>
        </p:txBody>
      </p:sp>
      <p:sp>
        <p:nvSpPr>
          <p:cNvPr id="35843" name="Tijdelijke aanduiding voor inhoud 2">
            <a:extLst>
              <a:ext uri="{FF2B5EF4-FFF2-40B4-BE49-F238E27FC236}">
                <a16:creationId xmlns:a16="http://schemas.microsoft.com/office/drawing/2014/main" id="{9AECB112-8BCA-4473-889C-B34D2E7693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1484784"/>
            <a:ext cx="6798986" cy="367307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Vroeger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Bij veel licht ging men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veel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ventileren zodat de temperatuur omlaag ging maar ook C02 en vocht verlaten de kas.</a:t>
            </a: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Daardoor maakt men ook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minder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assimilaten aan, en heeft men dus ook automatisch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minder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groei.</a:t>
            </a: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3253" name="Afbeelding 2">
            <a:extLst>
              <a:ext uri="{FF2B5EF4-FFF2-40B4-BE49-F238E27FC236}">
                <a16:creationId xmlns:a16="http://schemas.microsoft.com/office/drawing/2014/main" id="{155A6BBA-DD13-484F-B93E-81042B1A0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2332435" cy="174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>
            <a:extLst>
              <a:ext uri="{FF2B5EF4-FFF2-40B4-BE49-F238E27FC236}">
                <a16:creationId xmlns:a16="http://schemas.microsoft.com/office/drawing/2014/main" id="{69C1ACE5-3230-4572-9D2E-5081705A5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7202" y="620688"/>
            <a:ext cx="6798986" cy="648072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Traditionele manier van telen</a:t>
            </a:r>
          </a:p>
        </p:txBody>
      </p:sp>
      <p:sp>
        <p:nvSpPr>
          <p:cNvPr id="35843" name="Tijdelijke aanduiding voor inhoud 2">
            <a:extLst>
              <a:ext uri="{FF2B5EF4-FFF2-40B4-BE49-F238E27FC236}">
                <a16:creationId xmlns:a16="http://schemas.microsoft.com/office/drawing/2014/main" id="{9AECB112-8BCA-4473-889C-B34D2E7693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1484784"/>
            <a:ext cx="6264696" cy="367307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Vroeger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Op deze manier creëert men ook balans,</a:t>
            </a:r>
            <a:b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maar op een veel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lager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niveau.</a:t>
            </a: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Een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lagere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aanmaak van assimilaten gaat dan samen met een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lager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verbruik van assimilaten.</a:t>
            </a: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Daardoor wordt het licht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niet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optimaal gebruikt.</a:t>
            </a:r>
          </a:p>
        </p:txBody>
      </p:sp>
      <p:pic>
        <p:nvPicPr>
          <p:cNvPr id="53253" name="Afbeelding 2">
            <a:extLst>
              <a:ext uri="{FF2B5EF4-FFF2-40B4-BE49-F238E27FC236}">
                <a16:creationId xmlns:a16="http://schemas.microsoft.com/office/drawing/2014/main" id="{155A6BBA-DD13-484F-B93E-81042B1A0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69160"/>
            <a:ext cx="2332435" cy="174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4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>
            <a:extLst>
              <a:ext uri="{FF2B5EF4-FFF2-40B4-BE49-F238E27FC236}">
                <a16:creationId xmlns:a16="http://schemas.microsoft.com/office/drawing/2014/main" id="{91F57E56-9A2D-4C34-B5A5-1F27A6B2A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484745"/>
            <a:ext cx="6886060" cy="597411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Het Nieuwe Telen</a:t>
            </a:r>
            <a:endParaRPr lang="nl-NL" altLang="nl-NL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47" name="Tijdelijke aanduiding voor inhoud 2">
            <a:extLst>
              <a:ext uri="{FF2B5EF4-FFF2-40B4-BE49-F238E27FC236}">
                <a16:creationId xmlns:a16="http://schemas.microsoft.com/office/drawing/2014/main" id="{EBE23C8E-084F-4A8B-9D66-80618AF03A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1569244"/>
            <a:ext cx="6665414" cy="3007519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nl-NL" altLang="nl-NL" dirty="0"/>
          </a:p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Hij een hogere optimale temperatuur en meer licht</a:t>
            </a:r>
            <a:b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kan men telen met een beperkte raamstand.</a:t>
            </a: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Daardoor blijft Co2 en RV in de kas en is dus de</a:t>
            </a:r>
            <a:b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aan maak van assimilaten op een hoger niveau.</a:t>
            </a: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nl-NL" altLang="nl-NL" dirty="0"/>
          </a:p>
        </p:txBody>
      </p:sp>
      <p:pic>
        <p:nvPicPr>
          <p:cNvPr id="59397" name="Afbeelding 1">
            <a:extLst>
              <a:ext uri="{FF2B5EF4-FFF2-40B4-BE49-F238E27FC236}">
                <a16:creationId xmlns:a16="http://schemas.microsoft.com/office/drawing/2014/main" id="{37013A4E-8A5D-4F0C-9F6C-AD9CB05EA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70" y="4349174"/>
            <a:ext cx="1326945" cy="199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Afbeelding 3">
            <a:extLst>
              <a:ext uri="{FF2B5EF4-FFF2-40B4-BE49-F238E27FC236}">
                <a16:creationId xmlns:a16="http://schemas.microsoft.com/office/drawing/2014/main" id="{EFA3774B-B355-4F6E-B358-3F46D252F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94" y="1569244"/>
            <a:ext cx="132992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833727" y="620688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Praktijkproef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CFFDCAA-2A69-4B1D-A2C5-EC612EA940AA}"/>
              </a:ext>
            </a:extLst>
          </p:cNvPr>
          <p:cNvSpPr txBox="1"/>
          <p:nvPr/>
        </p:nvSpPr>
        <p:spPr>
          <a:xfrm>
            <a:off x="861238" y="2297742"/>
            <a:ext cx="6515099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Meet de hoogte van de plant van de diverse proeven en bereken de lengtegroei per week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Schrijf dit op in het Excelbestand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Maak een foto van de 0-proef naast een plant van de praktijkproef en beschrijf de verschillen.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NL" sz="1350" dirty="0"/>
          </a:p>
        </p:txBody>
      </p:sp>
      <p:pic>
        <p:nvPicPr>
          <p:cNvPr id="1026" name="Picture 2" descr="Ken de Natuur">
            <a:extLst>
              <a:ext uri="{FF2B5EF4-FFF2-40B4-BE49-F238E27FC236}">
                <a16:creationId xmlns:a16="http://schemas.microsoft.com/office/drawing/2014/main" id="{82A42D26-1015-448E-9CF0-82B35395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46841"/>
            <a:ext cx="2445303" cy="17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leurplaat fotograaf. Gratis kleurplaten om te printen - afb 2860.">
            <a:extLst>
              <a:ext uri="{FF2B5EF4-FFF2-40B4-BE49-F238E27FC236}">
                <a16:creationId xmlns:a16="http://schemas.microsoft.com/office/drawing/2014/main" id="{8177FDF0-5F7E-42B9-B9EE-6AEC55833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1496372" cy="21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849914" y="65719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Praktijkproef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CFFDCAA-2A69-4B1D-A2C5-EC612EA940AA}"/>
              </a:ext>
            </a:extLst>
          </p:cNvPr>
          <p:cNvSpPr txBox="1"/>
          <p:nvPr/>
        </p:nvSpPr>
        <p:spPr>
          <a:xfrm>
            <a:off x="861238" y="2297742"/>
            <a:ext cx="6515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Meet bij alle plekken de temperatuur en noteer dit op het invulformulier</a:t>
            </a:r>
            <a:endParaRPr lang="nl-NL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Ken de Natuur">
            <a:extLst>
              <a:ext uri="{FF2B5EF4-FFF2-40B4-BE49-F238E27FC236}">
                <a16:creationId xmlns:a16="http://schemas.microsoft.com/office/drawing/2014/main" id="{82A42D26-1015-448E-9CF0-82B35395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46841"/>
            <a:ext cx="2445303" cy="17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leurplaat fotograaf. Gratis kleurplaten om te printen - afb 2860.">
            <a:extLst>
              <a:ext uri="{FF2B5EF4-FFF2-40B4-BE49-F238E27FC236}">
                <a16:creationId xmlns:a16="http://schemas.microsoft.com/office/drawing/2014/main" id="{8177FDF0-5F7E-42B9-B9EE-6AEC55833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1496372" cy="21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5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>
            <a:extLst>
              <a:ext uri="{FF2B5EF4-FFF2-40B4-BE49-F238E27FC236}">
                <a16:creationId xmlns:a16="http://schemas.microsoft.com/office/drawing/2014/main" id="{0C2529FE-9B2C-457E-8332-0038C03F7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6362945" cy="594121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Aansturing plantbalans</a:t>
            </a:r>
          </a:p>
        </p:txBody>
      </p:sp>
      <p:sp>
        <p:nvSpPr>
          <p:cNvPr id="49156" name="Tijdelijke aanduiding voor inhoud 2">
            <a:extLst>
              <a:ext uri="{FF2B5EF4-FFF2-40B4-BE49-F238E27FC236}">
                <a16:creationId xmlns:a16="http://schemas.microsoft.com/office/drawing/2014/main" id="{B7682B98-3F58-40BE-B5A1-545746D68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339" y="1700808"/>
            <a:ext cx="6177433" cy="3263504"/>
          </a:xfrm>
        </p:spPr>
        <p:txBody>
          <a:bodyPr>
            <a:normAutofit/>
          </a:bodyPr>
          <a:lstStyle/>
          <a:p>
            <a:pPr indent="0">
              <a:buNone/>
              <a:defRPr/>
            </a:pP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Evenwicht tussen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Aanmaak van suikers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Verbruik van suikers</a:t>
            </a:r>
          </a:p>
          <a:p>
            <a:pPr indent="0">
              <a:buNone/>
              <a:defRPr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Realiseerbaar door te gaan werken met een vaste verhouding en het licht.</a:t>
            </a:r>
          </a:p>
          <a:p>
            <a:pPr indent="0">
              <a:buNone/>
              <a:defRPr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Dit noemt met de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temperatuur/licht verhouding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0421" name="Afbeelding 5">
            <a:extLst>
              <a:ext uri="{FF2B5EF4-FFF2-40B4-BE49-F238E27FC236}">
                <a16:creationId xmlns:a16="http://schemas.microsoft.com/office/drawing/2014/main" id="{D456D1B3-FA1C-4F07-B958-B1820907B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29" y="438745"/>
            <a:ext cx="132992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>
            <a:extLst>
              <a:ext uri="{FF2B5EF4-FFF2-40B4-BE49-F238E27FC236}">
                <a16:creationId xmlns:a16="http://schemas.microsoft.com/office/drawing/2014/main" id="{CB1BDF99-A9CA-48CB-BDBF-5AA72C4FF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567" y="743845"/>
            <a:ext cx="6589189" cy="596923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Temperatuur - lichtverhouding</a:t>
            </a:r>
          </a:p>
        </p:txBody>
      </p:sp>
      <p:sp>
        <p:nvSpPr>
          <p:cNvPr id="61444" name="Tijdelijke aanduiding voor inhoud 2">
            <a:extLst>
              <a:ext uri="{FF2B5EF4-FFF2-40B4-BE49-F238E27FC236}">
                <a16:creationId xmlns:a16="http://schemas.microsoft.com/office/drawing/2014/main" id="{8AC4F8E4-5A66-4BDE-8E36-4EBFEA7D13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7567" y="1556327"/>
            <a:ext cx="6403676" cy="326350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Voorbeeld van gemeten etmaaltemperatuur bij  bepaalde hoeveelheid licht.</a:t>
            </a:r>
          </a:p>
        </p:txBody>
      </p:sp>
      <p:pic>
        <p:nvPicPr>
          <p:cNvPr id="61445" name="Afbeelding 4">
            <a:extLst>
              <a:ext uri="{FF2B5EF4-FFF2-40B4-BE49-F238E27FC236}">
                <a16:creationId xmlns:a16="http://schemas.microsoft.com/office/drawing/2014/main" id="{85C22220-567B-4E94-AFAF-68314C72F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4735116" cy="310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>
            <a:extLst>
              <a:ext uri="{FF2B5EF4-FFF2-40B4-BE49-F238E27FC236}">
                <a16:creationId xmlns:a16="http://schemas.microsoft.com/office/drawing/2014/main" id="{ACD7F588-84CC-4561-BEBF-74404B84E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648199"/>
            <a:ext cx="6454857" cy="548553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Temperatuur - lichtverhouding</a:t>
            </a:r>
          </a:p>
        </p:txBody>
      </p:sp>
      <p:sp>
        <p:nvSpPr>
          <p:cNvPr id="38916" name="Tijdelijke aanduiding voor inhoud 2">
            <a:extLst>
              <a:ext uri="{FF2B5EF4-FFF2-40B4-BE49-F238E27FC236}">
                <a16:creationId xmlns:a16="http://schemas.microsoft.com/office/drawing/2014/main" id="{0D765A5B-C2DE-43D4-A4B2-4B2AA4BF27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1544239"/>
            <a:ext cx="6696744" cy="326350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Lichtsom bij Priva computer</a:t>
            </a: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5E5A72C-1982-45DA-8896-7BB9B1EC2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62" y="2060848"/>
            <a:ext cx="6624479" cy="43336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FE4E77DC-2320-4306-B921-676614C98CF7}"/>
              </a:ext>
            </a:extLst>
          </p:cNvPr>
          <p:cNvSpPr/>
          <p:nvPr/>
        </p:nvSpPr>
        <p:spPr>
          <a:xfrm>
            <a:off x="2987824" y="2636912"/>
            <a:ext cx="43204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>
            <a:extLst>
              <a:ext uri="{FF2B5EF4-FFF2-40B4-BE49-F238E27FC236}">
                <a16:creationId xmlns:a16="http://schemas.microsoft.com/office/drawing/2014/main" id="{ACD7F588-84CC-4561-BEBF-74404B84E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4823" y="421737"/>
            <a:ext cx="6454857" cy="548553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Temperatuur - lichtverhouding</a:t>
            </a:r>
          </a:p>
        </p:txBody>
      </p:sp>
      <p:sp>
        <p:nvSpPr>
          <p:cNvPr id="38916" name="Tijdelijke aanduiding voor inhoud 2">
            <a:extLst>
              <a:ext uri="{FF2B5EF4-FFF2-40B4-BE49-F238E27FC236}">
                <a16:creationId xmlns:a16="http://schemas.microsoft.com/office/drawing/2014/main" id="{0D765A5B-C2DE-43D4-A4B2-4B2AA4BF27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1544239"/>
            <a:ext cx="6696744" cy="326350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Etmaaltemperatuur bij Priva computer</a:t>
            </a: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6CBB9F-15F3-40ED-8626-91BA587BE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1009"/>
            <a:ext cx="6454857" cy="3972220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FE4E77DC-2320-4306-B921-676614C98CF7}"/>
              </a:ext>
            </a:extLst>
          </p:cNvPr>
          <p:cNvSpPr/>
          <p:nvPr/>
        </p:nvSpPr>
        <p:spPr>
          <a:xfrm>
            <a:off x="1607127" y="3861048"/>
            <a:ext cx="420394" cy="8640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97BDEA8A-CD56-495A-9529-DAD654B23D0B}"/>
              </a:ext>
            </a:extLst>
          </p:cNvPr>
          <p:cNvSpPr/>
          <p:nvPr/>
        </p:nvSpPr>
        <p:spPr>
          <a:xfrm>
            <a:off x="1607127" y="2425562"/>
            <a:ext cx="516601" cy="4273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02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>
            <a:extLst>
              <a:ext uri="{FF2B5EF4-FFF2-40B4-BE49-F238E27FC236}">
                <a16:creationId xmlns:a16="http://schemas.microsoft.com/office/drawing/2014/main" id="{ACD7F588-84CC-4561-BEBF-74404B84E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648199"/>
            <a:ext cx="6454857" cy="548553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Temperatuur - lichtverhouding</a:t>
            </a:r>
          </a:p>
        </p:txBody>
      </p:sp>
      <p:sp>
        <p:nvSpPr>
          <p:cNvPr id="38916" name="Tijdelijke aanduiding voor inhoud 2">
            <a:extLst>
              <a:ext uri="{FF2B5EF4-FFF2-40B4-BE49-F238E27FC236}">
                <a16:creationId xmlns:a16="http://schemas.microsoft.com/office/drawing/2014/main" id="{0D765A5B-C2DE-43D4-A4B2-4B2AA4BF27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1412776"/>
            <a:ext cx="6696744" cy="326350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Lichtsom bij Hortimax computer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396F27-3B74-4E69-B3F4-4C9EDB48C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5400600" cy="4601419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FE4E77DC-2320-4306-B921-676614C98CF7}"/>
              </a:ext>
            </a:extLst>
          </p:cNvPr>
          <p:cNvSpPr/>
          <p:nvPr/>
        </p:nvSpPr>
        <p:spPr>
          <a:xfrm>
            <a:off x="899592" y="2715094"/>
            <a:ext cx="720080" cy="469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41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>
            <a:extLst>
              <a:ext uri="{FF2B5EF4-FFF2-40B4-BE49-F238E27FC236}">
                <a16:creationId xmlns:a16="http://schemas.microsoft.com/office/drawing/2014/main" id="{ACD7F588-84CC-4561-BEBF-74404B84E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648199"/>
            <a:ext cx="6454857" cy="548553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Temperatuur - lichtverhouding</a:t>
            </a:r>
          </a:p>
        </p:txBody>
      </p:sp>
      <p:sp>
        <p:nvSpPr>
          <p:cNvPr id="38916" name="Tijdelijke aanduiding voor inhoud 2">
            <a:extLst>
              <a:ext uri="{FF2B5EF4-FFF2-40B4-BE49-F238E27FC236}">
                <a16:creationId xmlns:a16="http://schemas.microsoft.com/office/drawing/2014/main" id="{0D765A5B-C2DE-43D4-A4B2-4B2AA4BF27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1268760"/>
            <a:ext cx="6696744" cy="326350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Etmaal temperatuur bij Hortimax computer</a:t>
            </a: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1F8E36-1BB4-40BC-89EE-371912B27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64" y="2132856"/>
            <a:ext cx="6156176" cy="4322161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FE4E77DC-2320-4306-B921-676614C98CF7}"/>
              </a:ext>
            </a:extLst>
          </p:cNvPr>
          <p:cNvSpPr/>
          <p:nvPr/>
        </p:nvSpPr>
        <p:spPr>
          <a:xfrm>
            <a:off x="3523495" y="3789040"/>
            <a:ext cx="432048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1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>
            <a:extLst>
              <a:ext uri="{FF2B5EF4-FFF2-40B4-BE49-F238E27FC236}">
                <a16:creationId xmlns:a16="http://schemas.microsoft.com/office/drawing/2014/main" id="{14A0472A-CA2D-49AA-9CD4-A99996D48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679660"/>
            <a:ext cx="6560909" cy="761586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Temperatuur - lichtverhouding</a:t>
            </a:r>
          </a:p>
        </p:txBody>
      </p:sp>
      <p:sp>
        <p:nvSpPr>
          <p:cNvPr id="62468" name="Tijdelijke aanduiding voor inhoud 2">
            <a:extLst>
              <a:ext uri="{FF2B5EF4-FFF2-40B4-BE49-F238E27FC236}">
                <a16:creationId xmlns:a16="http://schemas.microsoft.com/office/drawing/2014/main" id="{8B845E9A-ACE6-466D-BA30-6A2148EF8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1431537"/>
            <a:ext cx="6276415" cy="326350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Je ziet hier dat je bij een lichtsom van 1000J/cm de ene dag een etmaal temp van 17 graden bereikt en de andere dag een etmaal temperatuur van 23 graden.</a:t>
            </a:r>
          </a:p>
        </p:txBody>
      </p:sp>
      <p:pic>
        <p:nvPicPr>
          <p:cNvPr id="62469" name="Afbeelding 4">
            <a:extLst>
              <a:ext uri="{FF2B5EF4-FFF2-40B4-BE49-F238E27FC236}">
                <a16:creationId xmlns:a16="http://schemas.microsoft.com/office/drawing/2014/main" id="{4F683130-DC51-4F51-A318-A4716B9D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55" y="3426840"/>
            <a:ext cx="4503965" cy="295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>
            <a:extLst>
              <a:ext uri="{FF2B5EF4-FFF2-40B4-BE49-F238E27FC236}">
                <a16:creationId xmlns:a16="http://schemas.microsoft.com/office/drawing/2014/main" id="{579E8ADA-145D-4E71-9B32-33B647372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1044" y="620688"/>
            <a:ext cx="6438360" cy="648072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Temperatuur - lichtverhouding</a:t>
            </a:r>
          </a:p>
        </p:txBody>
      </p:sp>
      <p:sp>
        <p:nvSpPr>
          <p:cNvPr id="38916" name="Tijdelijke aanduiding voor inhoud 2">
            <a:extLst>
              <a:ext uri="{FF2B5EF4-FFF2-40B4-BE49-F238E27FC236}">
                <a16:creationId xmlns:a16="http://schemas.microsoft.com/office/drawing/2014/main" id="{39FB6411-9A3B-4AFB-9C7F-84A7793F15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1340768"/>
            <a:ext cx="6264696" cy="3263504"/>
          </a:xfrm>
        </p:spPr>
        <p:txBody>
          <a:bodyPr/>
          <a:lstStyle/>
          <a:p>
            <a:pPr indent="0">
              <a:buNone/>
            </a:pPr>
            <a:endParaRPr lang="nl-NL" altLang="nl-NL" dirty="0"/>
          </a:p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Dat wil dus zeggen dat je bij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hetzelfde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lichtniveau (</a:t>
            </a:r>
            <a:r>
              <a:rPr lang="nl-NL" altLang="nl-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aanmaak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van assimilaten) een heel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ander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verbruik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van assimilaten zet.</a:t>
            </a: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En dat is weer: </a:t>
            </a:r>
            <a:b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Onbalans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in groei!</a:t>
            </a:r>
          </a:p>
        </p:txBody>
      </p:sp>
      <p:pic>
        <p:nvPicPr>
          <p:cNvPr id="37893" name="Afbeelding 1">
            <a:extLst>
              <a:ext uri="{FF2B5EF4-FFF2-40B4-BE49-F238E27FC236}">
                <a16:creationId xmlns:a16="http://schemas.microsoft.com/office/drawing/2014/main" id="{AAEDAC5F-F333-483E-B08A-CB1F6CAA9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1607344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>
            <a:extLst>
              <a:ext uri="{FF2B5EF4-FFF2-40B4-BE49-F238E27FC236}">
                <a16:creationId xmlns:a16="http://schemas.microsoft.com/office/drawing/2014/main" id="{ACD7F588-84CC-4561-BEBF-74404B84E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648199"/>
            <a:ext cx="6454857" cy="548553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Temperatuur - lichtverhouding</a:t>
            </a:r>
          </a:p>
        </p:txBody>
      </p:sp>
      <p:sp>
        <p:nvSpPr>
          <p:cNvPr id="38916" name="Tijdelijke aanduiding voor inhoud 2">
            <a:extLst>
              <a:ext uri="{FF2B5EF4-FFF2-40B4-BE49-F238E27FC236}">
                <a16:creationId xmlns:a16="http://schemas.microsoft.com/office/drawing/2014/main" id="{0D765A5B-C2DE-43D4-A4B2-4B2AA4BF27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1544239"/>
            <a:ext cx="6696744" cy="326350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Bij Het Nieuwe Telen verzameld de kweker alle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lichtsom gegevens 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met de daarbij horende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etmaaltemperaturen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 en zet deze gegevens in grafiek.</a:t>
            </a:r>
          </a:p>
          <a:p>
            <a:pPr indent="0">
              <a:buNone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Je kunt zo  een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optimale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etmaaltemperatuur berekenen aan de hand van de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lichtsom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2469" name="Afbeelding 1">
            <a:extLst>
              <a:ext uri="{FF2B5EF4-FFF2-40B4-BE49-F238E27FC236}">
                <a16:creationId xmlns:a16="http://schemas.microsoft.com/office/drawing/2014/main" id="{99AF2E50-FB1C-40C4-87EC-36300EBB5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83335"/>
            <a:ext cx="178593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922020" y="836712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Lesprogramma dit blok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922020" y="2068831"/>
            <a:ext cx="69623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Les 1: Behandeling toets licht en groeifactoren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Les 2: Temperatuur integratie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Les 3: Temperatuur integratie en het effect van        temperatuur op de plant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Les 4: Fotosynthese en assimilaten, temperatuur/lichtverhouding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Les 5: RV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Les 6: Temperatuur en groeiklimaat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Les 7: Herhaling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Les 8: Toets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090F0AB-3877-490C-9DB3-C9E28FC06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93240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06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>
            <a:extLst>
              <a:ext uri="{FF2B5EF4-FFF2-40B4-BE49-F238E27FC236}">
                <a16:creationId xmlns:a16="http://schemas.microsoft.com/office/drawing/2014/main" id="{73271FF2-E4FC-4A08-B63B-A2A94301F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675085"/>
            <a:ext cx="6985262" cy="1188244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Temperatuur - lichtverhouding</a:t>
            </a:r>
          </a:p>
        </p:txBody>
      </p:sp>
      <p:pic>
        <p:nvPicPr>
          <p:cNvPr id="65540" name="Tijdelijke aanduiding voor inhoud 1">
            <a:extLst>
              <a:ext uri="{FF2B5EF4-FFF2-40B4-BE49-F238E27FC236}">
                <a16:creationId xmlns:a16="http://schemas.microsoft.com/office/drawing/2014/main" id="{A7A072FB-02AD-4DF3-AA1F-F1C1809004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988840"/>
            <a:ext cx="4648200" cy="352425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el 1">
            <a:extLst>
              <a:ext uri="{FF2B5EF4-FFF2-40B4-BE49-F238E27FC236}">
                <a16:creationId xmlns:a16="http://schemas.microsoft.com/office/drawing/2014/main" id="{CB98F425-29EA-4CF8-863A-D6C416969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689568"/>
            <a:ext cx="7289276" cy="579192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Temperatuur - lichtverhouding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D8569C-ECB8-4B09-812A-6FE682A79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554961"/>
            <a:ext cx="7077841" cy="3263504"/>
          </a:xfrm>
        </p:spPr>
        <p:txBody>
          <a:bodyPr>
            <a:noAutofit/>
          </a:bodyPr>
          <a:lstStyle/>
          <a:p>
            <a:pPr indent="0">
              <a:buNone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Bij veel instraling hogere ventilatietemperatuur</a:t>
            </a:r>
          </a:p>
          <a:p>
            <a:pPr indent="0">
              <a:buNone/>
              <a:defRPr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Na een mooie dag hogere nachttemperatuur</a:t>
            </a:r>
          </a:p>
          <a:p>
            <a:pPr indent="0">
              <a:buNone/>
              <a:defRPr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Meestal betekent dit:</a:t>
            </a:r>
          </a:p>
          <a:p>
            <a:pPr indent="0">
              <a:buNone/>
              <a:defRPr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Bij weinig instraling wat koeler telen</a:t>
            </a:r>
          </a:p>
          <a:p>
            <a:pPr indent="0">
              <a:buNone/>
              <a:defRPr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Bij veel instraling wat warmer telen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Met het werken met temperatuur-lichtverhouding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kan men de plantbalans </a:t>
            </a:r>
            <a:r>
              <a:rPr 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vooraf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i="1" dirty="0">
                <a:latin typeface="Calibri" panose="020F0502020204030204" pitchFamily="34" charset="0"/>
                <a:cs typeface="Calibri" panose="020F0502020204030204" pitchFamily="34" charset="0"/>
              </a:rPr>
              <a:t>anticiperen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i.p.v. </a:t>
            </a:r>
            <a:r>
              <a:rPr 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achteraf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i="1" dirty="0">
                <a:latin typeface="Calibri" panose="020F0502020204030204" pitchFamily="34" charset="0"/>
                <a:cs typeface="Calibri" panose="020F0502020204030204" pitchFamily="34" charset="0"/>
              </a:rPr>
              <a:t>corrigeren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C1B277B-09F8-472A-9CE0-19AB4B2F5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843525"/>
            <a:ext cx="1069181" cy="101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33FAC06-1617-478F-8964-B603773B2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91" y="1038229"/>
            <a:ext cx="1384697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8D434-9A04-4F62-8AC3-99DF3963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Autonome kas</a:t>
            </a:r>
          </a:p>
        </p:txBody>
      </p:sp>
      <p:pic>
        <p:nvPicPr>
          <p:cNvPr id="6" name="Onlinemedia 5">
            <a:hlinkClick r:id="" action="ppaction://media"/>
            <a:extLst>
              <a:ext uri="{FF2B5EF4-FFF2-40B4-BE49-F238E27FC236}">
                <a16:creationId xmlns:a16="http://schemas.microsoft.com/office/drawing/2014/main" id="{E0CC39B0-3188-4EDE-9FF4-EF2DDB1A2C8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3568" y="1789643"/>
            <a:ext cx="6498810" cy="365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6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8D434-9A04-4F62-8AC3-99DF3963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nieuwe telen 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4E9432EF-5E27-45F6-AD48-993256C37BA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3764" y="2133334"/>
            <a:ext cx="6259522" cy="352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078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8D434-9A04-4F62-8AC3-99DF3963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48680"/>
            <a:ext cx="6777000" cy="764768"/>
          </a:xfrm>
        </p:spPr>
        <p:txBody>
          <a:bodyPr>
            <a:normAutofit/>
          </a:bodyPr>
          <a:lstStyle/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Vragen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8C6CB1A-3191-444A-A146-50A3711F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12" y="1700808"/>
            <a:ext cx="7145288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Waar is de aanmaak van assimilaten van afhankelijk?</a:t>
            </a:r>
          </a:p>
          <a:p>
            <a:pPr marL="342900" indent="-342900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Waar of niet waar: bij een hogere temperatuur heb je meer verbranding</a:t>
            </a:r>
          </a:p>
          <a:p>
            <a:pPr marL="342900" indent="-342900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Uit hoeveel % bestaat de groei ademhaling?</a:t>
            </a:r>
          </a:p>
          <a:p>
            <a:pPr marL="342900" indent="-342900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Waarom plukken tomatentelers de onderste bladeren af bij hun gewas</a:t>
            </a:r>
          </a:p>
          <a:p>
            <a:pPr marL="342900" indent="-342900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Verklaar waarom kwekers bij meer licht later gaan luchten?</a:t>
            </a:r>
          </a:p>
          <a:p>
            <a:pPr marL="342900" indent="-342900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Het nieuwe telen gaat uit van bij een …….. Hogere fotosynthese hoort ook een …….verbruik van suikers en dus ook een ……….temperatuur</a:t>
            </a:r>
          </a:p>
          <a:p>
            <a:pPr marL="342900" indent="-342900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7200" indent="-457200">
              <a:buFont typeface="+mj-lt"/>
              <a:buAutoNum type="arabicPeriod"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985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8D434-9A04-4F62-8AC3-99DF3963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48680"/>
            <a:ext cx="6777000" cy="764768"/>
          </a:xfrm>
        </p:spPr>
        <p:txBody>
          <a:bodyPr>
            <a:normAutofit/>
          </a:bodyPr>
          <a:lstStyle/>
          <a:p>
            <a:r>
              <a:rPr lang="nl-NL" sz="3000" dirty="0">
                <a:latin typeface="Calibri" panose="020F0502020204030204" pitchFamily="34" charset="0"/>
                <a:cs typeface="Calibri" panose="020F0502020204030204" pitchFamily="34" charset="0"/>
              </a:rPr>
              <a:t>Vragen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8C6CB1A-3191-444A-A146-50A3711FA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12" y="1700808"/>
            <a:ext cx="7145288" cy="4351338"/>
          </a:xfrm>
        </p:spPr>
        <p:txBody>
          <a:bodyPr>
            <a:normAutofit/>
          </a:bodyPr>
          <a:lstStyle/>
          <a:p>
            <a:pPr marL="342900" indent="-342900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Hoe kan men de plantbalans sturen?</a:t>
            </a:r>
          </a:p>
          <a:p>
            <a:pPr marL="342900" indent="-342900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Hoe doe je dat bij een koude dag?</a:t>
            </a:r>
          </a:p>
          <a:p>
            <a:pPr marL="342900" indent="-342900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Hoe doe je dat bij een warme dag</a:t>
            </a:r>
          </a:p>
          <a:p>
            <a:pPr marL="342900" indent="-342900"/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Wat is het voordeel van minder luchten?</a:t>
            </a:r>
          </a:p>
          <a:p>
            <a:pPr marL="342900" indent="-342900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7200" indent="-457200">
              <a:buFont typeface="+mj-lt"/>
              <a:buAutoNum type="arabicPeriod"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65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9071" y="1683863"/>
            <a:ext cx="5915025" cy="747713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4369" y="1910107"/>
            <a:ext cx="6144428" cy="316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856902" y="620688"/>
            <a:ext cx="57415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Lesprogramma vandaag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856902" y="1988840"/>
            <a:ext cx="626364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 weten we nog verleden week?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Fotosynthese en assimilaten 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Meten en fotograferen praktijkproef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/>
              </a:rPr>
              <a:t>Temperatuur meten in de kas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Temperatuur</a:t>
            </a:r>
            <a:r>
              <a:rPr kumimoji="0" lang="nl-NL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licht verhouding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Opdrachten 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Afsluiting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501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6889DA-41A2-4552-A79A-4F80576CFD40}"/>
              </a:ext>
            </a:extLst>
          </p:cNvPr>
          <p:cNvSpPr txBox="1"/>
          <p:nvPr/>
        </p:nvSpPr>
        <p:spPr>
          <a:xfrm>
            <a:off x="755576" y="620688"/>
            <a:ext cx="58855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Energie balans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E5E9AAC-8AFC-4CA9-B89F-13D11A0216BE}"/>
              </a:ext>
            </a:extLst>
          </p:cNvPr>
          <p:cNvSpPr txBox="1"/>
          <p:nvPr/>
        </p:nvSpPr>
        <p:spPr>
          <a:xfrm>
            <a:off x="755576" y="177281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0CC4770-1D46-4F1C-A73B-36DA65E0C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29"/>
          <a:stretch/>
        </p:blipFill>
        <p:spPr>
          <a:xfrm>
            <a:off x="827584" y="1957239"/>
            <a:ext cx="3366676" cy="324576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316D58A-38B5-4773-AFDF-6CCBC41B4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742" y="1957239"/>
            <a:ext cx="2632588" cy="32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>
            <a:extLst>
              <a:ext uri="{FF2B5EF4-FFF2-40B4-BE49-F238E27FC236}">
                <a16:creationId xmlns:a16="http://schemas.microsoft.com/office/drawing/2014/main" id="{B3D0F433-6721-4C39-A36C-8D1886D89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584" y="519112"/>
            <a:ext cx="6866850" cy="994172"/>
          </a:xfrm>
        </p:spPr>
        <p:txBody>
          <a:bodyPr/>
          <a:lstStyle/>
          <a:p>
            <a:pPr eaLnBrk="1" hangingPunct="1"/>
            <a:r>
              <a:rPr lang="nl-NL" altLang="nl-NL" sz="3000" dirty="0"/>
              <a:t>Groei</a:t>
            </a:r>
            <a:r>
              <a:rPr lang="nl-NL" altLang="nl-NL" sz="2700" dirty="0"/>
              <a:t> </a:t>
            </a:r>
            <a:endParaRPr lang="nl-NL" altLang="nl-NL" b="1" dirty="0"/>
          </a:p>
        </p:txBody>
      </p:sp>
      <p:sp>
        <p:nvSpPr>
          <p:cNvPr id="36867" name="Tijdelijke aanduiding voor inhoud 2">
            <a:extLst>
              <a:ext uri="{FF2B5EF4-FFF2-40B4-BE49-F238E27FC236}">
                <a16:creationId xmlns:a16="http://schemas.microsoft.com/office/drawing/2014/main" id="{4F48454F-D89A-42E8-A311-C6F38954DD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1323975"/>
            <a:ext cx="6866850" cy="3263504"/>
          </a:xfrm>
        </p:spPr>
        <p:txBody>
          <a:bodyPr/>
          <a:lstStyle/>
          <a:p>
            <a:pPr indent="0">
              <a:buNone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Begint bij het optimaal benutten van licht!</a:t>
            </a:r>
          </a:p>
          <a:p>
            <a:pPr indent="0">
              <a:buNone/>
            </a:pPr>
            <a:br>
              <a:rPr lang="nl-NL" altLang="nl-NL" b="1" dirty="0"/>
            </a:br>
            <a:endParaRPr lang="nl-NL" altLang="nl-NL" dirty="0"/>
          </a:p>
        </p:txBody>
      </p:sp>
      <p:pic>
        <p:nvPicPr>
          <p:cNvPr id="36869" name="Picture 2" descr="Image result for groei">
            <a:extLst>
              <a:ext uri="{FF2B5EF4-FFF2-40B4-BE49-F238E27FC236}">
                <a16:creationId xmlns:a16="http://schemas.microsoft.com/office/drawing/2014/main" id="{E74EDCD9-79B7-4C9C-954F-93875D08B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4" y="3644503"/>
            <a:ext cx="285511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Afbeelding 3">
            <a:extLst>
              <a:ext uri="{FF2B5EF4-FFF2-40B4-BE49-F238E27FC236}">
                <a16:creationId xmlns:a16="http://schemas.microsoft.com/office/drawing/2014/main" id="{9E71BF0A-82D2-4617-B76E-6F89239B8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60" y="3324225"/>
            <a:ext cx="1265634" cy="126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>
            <a:extLst>
              <a:ext uri="{FF2B5EF4-FFF2-40B4-BE49-F238E27FC236}">
                <a16:creationId xmlns:a16="http://schemas.microsoft.com/office/drawing/2014/main" id="{5D2A011B-ADBC-4E2E-A35E-55EF1AC3C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978" y="609004"/>
            <a:ext cx="7770044" cy="1188244"/>
          </a:xfrm>
        </p:spPr>
        <p:txBody>
          <a:bodyPr>
            <a:normAutofit/>
          </a:bodyPr>
          <a:lstStyle/>
          <a:p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Aanmaak assimilaten en gewasopbouw</a:t>
            </a:r>
          </a:p>
        </p:txBody>
      </p:sp>
      <p:sp>
        <p:nvSpPr>
          <p:cNvPr id="21507" name="Tijdelijke aanduiding voor inhoud 2">
            <a:extLst>
              <a:ext uri="{FF2B5EF4-FFF2-40B4-BE49-F238E27FC236}">
                <a16:creationId xmlns:a16="http://schemas.microsoft.com/office/drawing/2014/main" id="{A4323541-D69B-4FFC-B515-ECF40096C1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6978" y="1340768"/>
            <a:ext cx="6796591" cy="4556523"/>
          </a:xfrm>
        </p:spPr>
        <p:txBody>
          <a:bodyPr>
            <a:noAutofit/>
          </a:bodyPr>
          <a:lstStyle/>
          <a:p>
            <a:pPr indent="0">
              <a:buNone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Als licht wordt opgevangen door blad, kan het worden benut voor de fotosynthese.</a:t>
            </a:r>
          </a:p>
          <a:p>
            <a:pPr indent="0">
              <a:buNone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Van belang is: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grootte van het bladoppervlak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Verdeling van het bladoppervlak 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(open of dicht gewas)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Licht wat op het blad valt. Hoe meer licht op een blad valt, hoe meer suikers het blad blijft maken.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ECE6D8D-2E29-4466-BA40-F81E02B1E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646" y="5549465"/>
            <a:ext cx="1993106" cy="1293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>
            <a:extLst>
              <a:ext uri="{FF2B5EF4-FFF2-40B4-BE49-F238E27FC236}">
                <a16:creationId xmlns:a16="http://schemas.microsoft.com/office/drawing/2014/main" id="{0369A3F0-15EB-46F6-8FC5-DEF8CADC9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192" y="560979"/>
            <a:ext cx="8250810" cy="7858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>
                <a:latin typeface="Calibri" panose="020F0502020204030204" pitchFamily="34" charset="0"/>
                <a:cs typeface="Calibri" panose="020F0502020204030204" pitchFamily="34" charset="0"/>
              </a:rPr>
              <a:t>Overdag en bij belichting = aanmaak (source</a:t>
            </a:r>
            <a:r>
              <a:rPr lang="nl-NL" altLang="nl-NL" b="1" dirty="0"/>
              <a:t>)</a:t>
            </a:r>
          </a:p>
        </p:txBody>
      </p:sp>
      <p:sp>
        <p:nvSpPr>
          <p:cNvPr id="24579" name="Tijdelijke aanduiding voor inhoud 2">
            <a:extLst>
              <a:ext uri="{FF2B5EF4-FFF2-40B4-BE49-F238E27FC236}">
                <a16:creationId xmlns:a16="http://schemas.microsoft.com/office/drawing/2014/main" id="{D6F2752D-C43F-4EF0-B515-8D03945D70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9928" y="1268760"/>
            <a:ext cx="5981700" cy="4238485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nl-NL" altLang="nl-NL" dirty="0"/>
              <a:t> </a:t>
            </a:r>
          </a:p>
          <a:p>
            <a:pPr indent="0">
              <a:buNone/>
              <a:defRPr/>
            </a:pPr>
            <a:r>
              <a:rPr lang="nl-NL" altLang="nl-NL" dirty="0"/>
              <a:t>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FOTOSYNTHESE</a:t>
            </a:r>
          </a:p>
          <a:p>
            <a:pPr indent="0">
              <a:buNone/>
              <a:defRPr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Optimaal tussen 22 ˚ C  en 25˚ C</a:t>
            </a:r>
          </a:p>
          <a:p>
            <a:pPr indent="0">
              <a:buNone/>
              <a:defRPr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Maar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bij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hogere temperatuur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Veel Co2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Voldoende voch</a:t>
            </a:r>
            <a:r>
              <a:rPr lang="nl-NL" altLang="nl-NL" dirty="0"/>
              <a:t>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Veel licht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nl-NL" alt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Is het optimum </a:t>
            </a:r>
            <a:r>
              <a:rPr lang="nl-NL" alt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veel</a:t>
            </a:r>
            <a:r>
              <a:rPr lang="nl-NL" alt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hoger!</a:t>
            </a:r>
          </a:p>
        </p:txBody>
      </p:sp>
      <p:pic>
        <p:nvPicPr>
          <p:cNvPr id="47109" name="Afbeelding 3">
            <a:extLst>
              <a:ext uri="{FF2B5EF4-FFF2-40B4-BE49-F238E27FC236}">
                <a16:creationId xmlns:a16="http://schemas.microsoft.com/office/drawing/2014/main" id="{07C5FC23-FCEA-421E-B6C4-F57B178B3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20" y="2474119"/>
            <a:ext cx="1327547" cy="126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3846" y="596711"/>
            <a:ext cx="5915025" cy="74771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Verbruik assimilaten (</a:t>
            </a:r>
            <a:r>
              <a:rPr lang="nl-NL" altLang="nl-NL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sink</a:t>
            </a:r>
            <a:r>
              <a:rPr lang="nl-NL" altLang="nl-NL" sz="3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171" name="Tijdelijke aanduiding voor inhoud 2">
            <a:extLst>
              <a:ext uri="{FF2B5EF4-FFF2-40B4-BE49-F238E27FC236}">
                <a16:creationId xmlns:a16="http://schemas.microsoft.com/office/drawing/2014/main" id="{E224BC8B-2913-4038-A10D-36A485D9D1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0942" y="1628800"/>
            <a:ext cx="6320442" cy="4067789"/>
          </a:xfrm>
        </p:spPr>
        <p:txBody>
          <a:bodyPr>
            <a:normAutofit lnSpcReduction="10000"/>
          </a:bodyPr>
          <a:lstStyle/>
          <a:p>
            <a:pPr indent="0">
              <a:buNone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gevormde assimilaten worden gebruikt om het gewas te laten groeien. </a:t>
            </a:r>
            <a:b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Dit wordt de vorming van </a:t>
            </a:r>
            <a:r>
              <a:rPr 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droge stof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genoemd.</a:t>
            </a:r>
          </a:p>
          <a:p>
            <a:pPr indent="0">
              <a:buNone/>
              <a:defRPr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Voor deze omzetting van suikers naar droge stof is energie nodig (</a:t>
            </a:r>
            <a:r>
              <a:rPr 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groeiademhaling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). (85%)</a:t>
            </a:r>
          </a:p>
          <a:p>
            <a:pPr indent="0">
              <a:buNone/>
              <a:defRPr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Ook het onderhoud van de cellen vergt energie (</a:t>
            </a:r>
            <a:r>
              <a:rPr lang="nl-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onderhoudsademhaling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) (15%)</a:t>
            </a:r>
          </a:p>
          <a:p>
            <a:pPr indent="0">
              <a:buNone/>
              <a:defRPr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benodigde energie wordt verkregen door de verbranding van suikers.</a:t>
            </a:r>
          </a:p>
          <a:p>
            <a:pPr indent="0">
              <a:buNone/>
              <a:defRPr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  <a:defRPr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8E19A3F-3500-458C-B8E8-B6DD8CC1C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303671"/>
            <a:ext cx="2592111" cy="135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645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1D514B-E59A-46AB-9A6C-F736ABE78B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945DD7-90CB-4815-B35D-1E2F636D4E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C10212-91BF-4E47-A10F-71857156106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88fa185b-b6f4-4426-890a-edc6532e8d4f"/>
    <ds:schemaRef ds:uri="521c7c86-cc27-4cef-8605-4ebb0342222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1045</TotalTime>
  <Words>1022</Words>
  <Application>Microsoft Office PowerPoint</Application>
  <PresentationFormat>Diavoorstelling (4:3)</PresentationFormat>
  <Paragraphs>179</Paragraphs>
  <Slides>36</Slides>
  <Notes>4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36</vt:i4>
      </vt:variant>
    </vt:vector>
  </HeadingPairs>
  <TitlesOfParts>
    <vt:vector size="43" baseType="lpstr">
      <vt:lpstr>Arial</vt:lpstr>
      <vt:lpstr>Calibri</vt:lpstr>
      <vt:lpstr>Trebuchet MS</vt:lpstr>
      <vt:lpstr>Wingdings</vt:lpstr>
      <vt:lpstr>Wingdings 3</vt:lpstr>
      <vt:lpstr>Facet</vt:lpstr>
      <vt:lpstr>Kantoorthema</vt:lpstr>
      <vt:lpstr>Klimaat</vt:lpstr>
      <vt:lpstr>PowerPoint-presentatie</vt:lpstr>
      <vt:lpstr>PowerPoint-presentatie</vt:lpstr>
      <vt:lpstr>PowerPoint-presentatie</vt:lpstr>
      <vt:lpstr>PowerPoint-presentatie</vt:lpstr>
      <vt:lpstr>Groei </vt:lpstr>
      <vt:lpstr>Aanmaak assimilaten en gewasopbouw</vt:lpstr>
      <vt:lpstr>Overdag en bij belichting = aanmaak (source)</vt:lpstr>
      <vt:lpstr>Verbruik assimilaten (sink)</vt:lpstr>
      <vt:lpstr>Sink</vt:lpstr>
      <vt:lpstr>Fotosynthese en assimilaten</vt:lpstr>
      <vt:lpstr>Assimilaten aanmaak bij optimale lichtbenutting</vt:lpstr>
      <vt:lpstr>Assimilaten aanmaak  bij optimale lichtbenutting</vt:lpstr>
      <vt:lpstr>Optimale combinatie van meerdere factoren</vt:lpstr>
      <vt:lpstr>Optimale combinatie van meerdere factoren</vt:lpstr>
      <vt:lpstr>Traditionele manier van telen</vt:lpstr>
      <vt:lpstr>Traditionele manier van telen</vt:lpstr>
      <vt:lpstr>Het Nieuwe Telen</vt:lpstr>
      <vt:lpstr>PowerPoint-presentatie</vt:lpstr>
      <vt:lpstr>PowerPoint-presentatie</vt:lpstr>
      <vt:lpstr>Aansturing plantbalans</vt:lpstr>
      <vt:lpstr>Temperatuur - lichtverhouding</vt:lpstr>
      <vt:lpstr>Temperatuur - lichtverhouding</vt:lpstr>
      <vt:lpstr>Temperatuur - lichtverhouding</vt:lpstr>
      <vt:lpstr>Temperatuur - lichtverhouding</vt:lpstr>
      <vt:lpstr>Temperatuur - lichtverhouding</vt:lpstr>
      <vt:lpstr>Temperatuur - lichtverhouding</vt:lpstr>
      <vt:lpstr>Temperatuur - lichtverhouding</vt:lpstr>
      <vt:lpstr>Temperatuur - lichtverhouding</vt:lpstr>
      <vt:lpstr>Temperatuur - lichtverhouding</vt:lpstr>
      <vt:lpstr>Temperatuur - lichtverhouding</vt:lpstr>
      <vt:lpstr>Autonome kas</vt:lpstr>
      <vt:lpstr>Het nieuwe telen </vt:lpstr>
      <vt:lpstr>Vragen</vt:lpstr>
      <vt:lpstr>Vragen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Temperatuur</dc:title>
  <dc:creator>admin</dc:creator>
  <cp:lastModifiedBy>Gé Verbeek</cp:lastModifiedBy>
  <cp:revision>91</cp:revision>
  <dcterms:created xsi:type="dcterms:W3CDTF">2019-11-06T19:16:29Z</dcterms:created>
  <dcterms:modified xsi:type="dcterms:W3CDTF">2024-02-15T18:23:37Z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